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8"/>
  </p:notesMasterIdLst>
  <p:sldIdLst>
    <p:sldId id="258" r:id="rId5"/>
    <p:sldId id="259" r:id="rId6"/>
    <p:sldId id="260" r:id="rId7"/>
  </p:sldIdLst>
  <p:sldSz cx="13716000" cy="13716000"/>
  <p:notesSz cx="13716000" cy="13716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F51"/>
    <a:srgbClr val="97C4E3"/>
    <a:srgbClr val="F080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9" d="100"/>
          <a:sy n="39" d="100"/>
        </p:scale>
        <p:origin x="2158" y="3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943600" cy="6873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7769225" y="0"/>
            <a:ext cx="5943600" cy="6873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143CDA-DBE0-4170-BA8C-7AE2C105DF33}" type="datetimeFigureOut">
              <a:rPr lang="de-DE" smtClean="0"/>
              <a:t>20.11.2024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543425" y="1714500"/>
            <a:ext cx="4629150" cy="4629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1371600" y="6600825"/>
            <a:ext cx="10972800" cy="54006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13028613"/>
            <a:ext cx="5943600" cy="6873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7769225" y="13028613"/>
            <a:ext cx="5943600" cy="6873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142FD-8C55-4876-8363-EE28A57C884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5383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tr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 userDrawn="1"/>
        </p:nvSpPr>
        <p:spPr>
          <a:xfrm>
            <a:off x="0" y="0"/>
            <a:ext cx="13716000" cy="13716000"/>
          </a:xfrm>
          <a:custGeom>
            <a:avLst/>
            <a:gdLst/>
            <a:ahLst/>
            <a:cxnLst/>
            <a:rect l="l" t="t" r="r" b="b"/>
            <a:pathLst>
              <a:path w="13716000" h="13716000">
                <a:moveTo>
                  <a:pt x="13716000" y="0"/>
                </a:moveTo>
                <a:lnTo>
                  <a:pt x="0" y="0"/>
                </a:lnTo>
                <a:lnTo>
                  <a:pt x="0" y="13716000"/>
                </a:lnTo>
                <a:lnTo>
                  <a:pt x="13716000" y="13716000"/>
                </a:lnTo>
                <a:lnTo>
                  <a:pt x="13716000" y="0"/>
                </a:lnTo>
                <a:close/>
              </a:path>
            </a:pathLst>
          </a:custGeom>
          <a:solidFill>
            <a:srgbClr val="003F5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Bildplatzhalter 17">
            <a:extLst>
              <a:ext uri="{FF2B5EF4-FFF2-40B4-BE49-F238E27FC236}">
                <a16:creationId xmlns:a16="http://schemas.microsoft.com/office/drawing/2014/main" id="{063F6526-36B9-B063-8819-D20CF490CCF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214438" y="1181100"/>
            <a:ext cx="11287125" cy="111569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Bild einfügen</a:t>
            </a:r>
          </a:p>
        </p:txBody>
      </p:sp>
      <p:sp>
        <p:nvSpPr>
          <p:cNvPr id="41" name="object 24">
            <a:extLst>
              <a:ext uri="{FF2B5EF4-FFF2-40B4-BE49-F238E27FC236}">
                <a16:creationId xmlns:a16="http://schemas.microsoft.com/office/drawing/2014/main" id="{5A7EFBDA-7C2B-057E-5CC8-CD6C2678A645}"/>
              </a:ext>
            </a:extLst>
          </p:cNvPr>
          <p:cNvSpPr txBox="1"/>
          <p:nvPr userDrawn="1"/>
        </p:nvSpPr>
        <p:spPr>
          <a:xfrm>
            <a:off x="12719252" y="1196394"/>
            <a:ext cx="754053" cy="2933065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 algn="l">
              <a:lnSpc>
                <a:spcPct val="100000"/>
              </a:lnSpc>
              <a:tabLst>
                <a:tab pos="1927860" algn="l"/>
              </a:tabLst>
            </a:pPr>
            <a:r>
              <a:rPr sz="4900" b="1" spc="325" dirty="0">
                <a:solidFill>
                  <a:srgbClr val="FFFFFF"/>
                </a:solidFill>
                <a:latin typeface="TheSansOffice" panose="020B0503040302060204" pitchFamily="34" charset="0"/>
                <a:cs typeface="TheSans C4s Black"/>
              </a:rPr>
              <a:t>MEET</a:t>
            </a:r>
            <a:r>
              <a:rPr sz="4900" b="1" dirty="0">
                <a:solidFill>
                  <a:srgbClr val="FFFFFF"/>
                </a:solidFill>
                <a:latin typeface="TheSansOffice" panose="020B0503040302060204" pitchFamily="34" charset="0"/>
                <a:cs typeface="TheSans C4s Black"/>
              </a:rPr>
              <a:t>	</a:t>
            </a:r>
            <a:r>
              <a:rPr sz="4900" b="1" spc="204" dirty="0">
                <a:solidFill>
                  <a:srgbClr val="FFFFFF"/>
                </a:solidFill>
                <a:latin typeface="TheSansOffice" panose="020B0503040302060204" pitchFamily="34" charset="0"/>
                <a:cs typeface="TheSans C4s Black"/>
              </a:rPr>
              <a:t>ME </a:t>
            </a:r>
            <a:endParaRPr sz="4900" dirty="0">
              <a:latin typeface="TheSansOffice" panose="020B0503040302060204" pitchFamily="34" charset="0"/>
              <a:cs typeface="TheSans C4s Black"/>
            </a:endParaRPr>
          </a:p>
        </p:txBody>
      </p:sp>
      <p:sp>
        <p:nvSpPr>
          <p:cNvPr id="42" name="object 24">
            <a:extLst>
              <a:ext uri="{FF2B5EF4-FFF2-40B4-BE49-F238E27FC236}">
                <a16:creationId xmlns:a16="http://schemas.microsoft.com/office/drawing/2014/main" id="{CE83B792-E7E8-6AC9-C1FA-5F2DC74986FD}"/>
              </a:ext>
            </a:extLst>
          </p:cNvPr>
          <p:cNvSpPr txBox="1"/>
          <p:nvPr userDrawn="1"/>
        </p:nvSpPr>
        <p:spPr>
          <a:xfrm rot="16200000">
            <a:off x="9685035" y="-1824988"/>
            <a:ext cx="754053" cy="487900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  <a:tabLst>
                <a:tab pos="1927860" algn="l"/>
              </a:tabLst>
            </a:pPr>
            <a:r>
              <a:rPr lang="de-DE" sz="4900" b="1" spc="325" dirty="0">
                <a:solidFill>
                  <a:srgbClr val="FFFFFF"/>
                </a:solidFill>
                <a:latin typeface="TheSansOffice" panose="020B0503040302060204" pitchFamily="34" charset="0"/>
                <a:cs typeface="TheSans C4s Black"/>
              </a:rPr>
              <a:t>#SCCON25</a:t>
            </a:r>
            <a:endParaRPr sz="4900" dirty="0">
              <a:latin typeface="TheSansOffice" panose="020B0503040302060204" pitchFamily="34" charset="0"/>
              <a:cs typeface="TheSans C4s Black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chsr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g object 16">
            <a:extLst>
              <a:ext uri="{FF2B5EF4-FFF2-40B4-BE49-F238E27FC236}">
                <a16:creationId xmlns:a16="http://schemas.microsoft.com/office/drawing/2014/main" id="{E379D058-9103-CA7F-8909-A5C6FB8E540F}"/>
              </a:ext>
            </a:extLst>
          </p:cNvPr>
          <p:cNvSpPr/>
          <p:nvPr userDrawn="1"/>
        </p:nvSpPr>
        <p:spPr>
          <a:xfrm>
            <a:off x="0" y="0"/>
            <a:ext cx="13716000" cy="13716000"/>
          </a:xfrm>
          <a:custGeom>
            <a:avLst/>
            <a:gdLst/>
            <a:ahLst/>
            <a:cxnLst/>
            <a:rect l="l" t="t" r="r" b="b"/>
            <a:pathLst>
              <a:path w="13716000" h="13716000">
                <a:moveTo>
                  <a:pt x="13716000" y="0"/>
                </a:moveTo>
                <a:lnTo>
                  <a:pt x="0" y="0"/>
                </a:lnTo>
                <a:lnTo>
                  <a:pt x="0" y="13716000"/>
                </a:lnTo>
                <a:lnTo>
                  <a:pt x="13716000" y="13716000"/>
                </a:lnTo>
                <a:lnTo>
                  <a:pt x="13716000" y="0"/>
                </a:lnTo>
                <a:close/>
              </a:path>
            </a:pathLst>
          </a:custGeom>
          <a:solidFill>
            <a:srgbClr val="F0806F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Bildplatzhalter 17">
            <a:extLst>
              <a:ext uri="{FF2B5EF4-FFF2-40B4-BE49-F238E27FC236}">
                <a16:creationId xmlns:a16="http://schemas.microsoft.com/office/drawing/2014/main" id="{063F6526-36B9-B063-8819-D20CF490CCF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214438" y="1181100"/>
            <a:ext cx="11287125" cy="111569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Bild einfügen</a:t>
            </a:r>
          </a:p>
        </p:txBody>
      </p:sp>
      <p:sp>
        <p:nvSpPr>
          <p:cNvPr id="41" name="object 24">
            <a:extLst>
              <a:ext uri="{FF2B5EF4-FFF2-40B4-BE49-F238E27FC236}">
                <a16:creationId xmlns:a16="http://schemas.microsoft.com/office/drawing/2014/main" id="{5A7EFBDA-7C2B-057E-5CC8-CD6C2678A645}"/>
              </a:ext>
            </a:extLst>
          </p:cNvPr>
          <p:cNvSpPr txBox="1"/>
          <p:nvPr userDrawn="1"/>
        </p:nvSpPr>
        <p:spPr>
          <a:xfrm>
            <a:off x="12719252" y="1196394"/>
            <a:ext cx="754053" cy="2933065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 algn="l">
              <a:lnSpc>
                <a:spcPct val="100000"/>
              </a:lnSpc>
              <a:tabLst>
                <a:tab pos="1927860" algn="l"/>
              </a:tabLst>
            </a:pPr>
            <a:r>
              <a:rPr sz="4900" b="1" spc="325" dirty="0">
                <a:solidFill>
                  <a:srgbClr val="FFFFFF"/>
                </a:solidFill>
                <a:latin typeface="TheSansOffice" panose="020B0503040302060204" pitchFamily="34" charset="0"/>
                <a:cs typeface="TheSans C4s Black"/>
              </a:rPr>
              <a:t>MEET</a:t>
            </a:r>
            <a:r>
              <a:rPr sz="4900" b="1" dirty="0">
                <a:solidFill>
                  <a:srgbClr val="FFFFFF"/>
                </a:solidFill>
                <a:latin typeface="TheSansOffice" panose="020B0503040302060204" pitchFamily="34" charset="0"/>
                <a:cs typeface="TheSans C4s Black"/>
              </a:rPr>
              <a:t>	</a:t>
            </a:r>
            <a:r>
              <a:rPr sz="4900" b="1" spc="204" dirty="0">
                <a:solidFill>
                  <a:srgbClr val="FFFFFF"/>
                </a:solidFill>
                <a:latin typeface="TheSansOffice" panose="020B0503040302060204" pitchFamily="34" charset="0"/>
                <a:cs typeface="TheSans C4s Black"/>
              </a:rPr>
              <a:t>ME </a:t>
            </a:r>
            <a:endParaRPr sz="4900" dirty="0">
              <a:latin typeface="TheSansOffice" panose="020B0503040302060204" pitchFamily="34" charset="0"/>
              <a:cs typeface="TheSans C4s Black"/>
            </a:endParaRPr>
          </a:p>
        </p:txBody>
      </p:sp>
      <p:sp>
        <p:nvSpPr>
          <p:cNvPr id="42" name="object 24">
            <a:extLst>
              <a:ext uri="{FF2B5EF4-FFF2-40B4-BE49-F238E27FC236}">
                <a16:creationId xmlns:a16="http://schemas.microsoft.com/office/drawing/2014/main" id="{CE83B792-E7E8-6AC9-C1FA-5F2DC74986FD}"/>
              </a:ext>
            </a:extLst>
          </p:cNvPr>
          <p:cNvSpPr txBox="1"/>
          <p:nvPr userDrawn="1"/>
        </p:nvSpPr>
        <p:spPr>
          <a:xfrm rot="16200000">
            <a:off x="9685035" y="-1824988"/>
            <a:ext cx="754053" cy="487900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  <a:tabLst>
                <a:tab pos="1927860" algn="l"/>
              </a:tabLst>
            </a:pPr>
            <a:r>
              <a:rPr lang="de-DE" sz="4900" b="1" spc="325" dirty="0">
                <a:solidFill>
                  <a:srgbClr val="FFFFFF"/>
                </a:solidFill>
                <a:latin typeface="TheSansOffice" panose="020B0503040302060204" pitchFamily="34" charset="0"/>
                <a:cs typeface="TheSans C4s Black"/>
              </a:rPr>
              <a:t>#SCCON25</a:t>
            </a:r>
            <a:endParaRPr sz="4900" dirty="0">
              <a:latin typeface="TheSansOffice" panose="020B0503040302060204" pitchFamily="34" charset="0"/>
              <a:cs typeface="TheSans C4s Black"/>
            </a:endParaRPr>
          </a:p>
        </p:txBody>
      </p:sp>
    </p:spTree>
    <p:extLst>
      <p:ext uri="{BB962C8B-B14F-4D97-AF65-F5344CB8AC3E}">
        <p14:creationId xmlns:p14="http://schemas.microsoft.com/office/powerpoint/2010/main" val="2302830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immel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g object 16">
            <a:extLst>
              <a:ext uri="{FF2B5EF4-FFF2-40B4-BE49-F238E27FC236}">
                <a16:creationId xmlns:a16="http://schemas.microsoft.com/office/drawing/2014/main" id="{E379D058-9103-CA7F-8909-A5C6FB8E540F}"/>
              </a:ext>
            </a:extLst>
          </p:cNvPr>
          <p:cNvSpPr/>
          <p:nvPr userDrawn="1"/>
        </p:nvSpPr>
        <p:spPr>
          <a:xfrm>
            <a:off x="0" y="0"/>
            <a:ext cx="13716000" cy="13716000"/>
          </a:xfrm>
          <a:custGeom>
            <a:avLst/>
            <a:gdLst/>
            <a:ahLst/>
            <a:cxnLst/>
            <a:rect l="l" t="t" r="r" b="b"/>
            <a:pathLst>
              <a:path w="13716000" h="13716000">
                <a:moveTo>
                  <a:pt x="13716000" y="0"/>
                </a:moveTo>
                <a:lnTo>
                  <a:pt x="0" y="0"/>
                </a:lnTo>
                <a:lnTo>
                  <a:pt x="0" y="13716000"/>
                </a:lnTo>
                <a:lnTo>
                  <a:pt x="13716000" y="13716000"/>
                </a:lnTo>
                <a:lnTo>
                  <a:pt x="13716000" y="0"/>
                </a:lnTo>
                <a:close/>
              </a:path>
            </a:pathLst>
          </a:custGeom>
          <a:solidFill>
            <a:srgbClr val="97C4E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9" name="Bildplatzhalter 17">
            <a:extLst>
              <a:ext uri="{FF2B5EF4-FFF2-40B4-BE49-F238E27FC236}">
                <a16:creationId xmlns:a16="http://schemas.microsoft.com/office/drawing/2014/main" id="{063F6526-36B9-B063-8819-D20CF490CCFF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214438" y="1181100"/>
            <a:ext cx="11287125" cy="1115695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Bild einfügen</a:t>
            </a:r>
          </a:p>
        </p:txBody>
      </p:sp>
      <p:sp>
        <p:nvSpPr>
          <p:cNvPr id="41" name="object 24">
            <a:extLst>
              <a:ext uri="{FF2B5EF4-FFF2-40B4-BE49-F238E27FC236}">
                <a16:creationId xmlns:a16="http://schemas.microsoft.com/office/drawing/2014/main" id="{5A7EFBDA-7C2B-057E-5CC8-CD6C2678A645}"/>
              </a:ext>
            </a:extLst>
          </p:cNvPr>
          <p:cNvSpPr txBox="1"/>
          <p:nvPr userDrawn="1"/>
        </p:nvSpPr>
        <p:spPr>
          <a:xfrm>
            <a:off x="12719252" y="1196394"/>
            <a:ext cx="754053" cy="2933065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 algn="l">
              <a:lnSpc>
                <a:spcPct val="100000"/>
              </a:lnSpc>
              <a:tabLst>
                <a:tab pos="1927860" algn="l"/>
              </a:tabLst>
            </a:pPr>
            <a:r>
              <a:rPr sz="4900" b="1" spc="325" dirty="0">
                <a:solidFill>
                  <a:srgbClr val="FFFFFF"/>
                </a:solidFill>
                <a:latin typeface="TheSansOffice" panose="020B0503040302060204" pitchFamily="34" charset="0"/>
                <a:cs typeface="TheSans C4s Black"/>
              </a:rPr>
              <a:t>MEET</a:t>
            </a:r>
            <a:r>
              <a:rPr sz="4900" b="1" dirty="0">
                <a:solidFill>
                  <a:srgbClr val="FFFFFF"/>
                </a:solidFill>
                <a:latin typeface="TheSansOffice" panose="020B0503040302060204" pitchFamily="34" charset="0"/>
                <a:cs typeface="TheSans C4s Black"/>
              </a:rPr>
              <a:t>	</a:t>
            </a:r>
            <a:r>
              <a:rPr sz="4900" b="1" spc="204" dirty="0">
                <a:solidFill>
                  <a:srgbClr val="FFFFFF"/>
                </a:solidFill>
                <a:latin typeface="TheSansOffice" panose="020B0503040302060204" pitchFamily="34" charset="0"/>
                <a:cs typeface="TheSans C4s Black"/>
              </a:rPr>
              <a:t>ME </a:t>
            </a:r>
            <a:endParaRPr sz="4900" dirty="0">
              <a:latin typeface="TheSansOffice" panose="020B0503040302060204" pitchFamily="34" charset="0"/>
              <a:cs typeface="TheSans C4s Black"/>
            </a:endParaRPr>
          </a:p>
        </p:txBody>
      </p:sp>
      <p:sp>
        <p:nvSpPr>
          <p:cNvPr id="42" name="object 24">
            <a:extLst>
              <a:ext uri="{FF2B5EF4-FFF2-40B4-BE49-F238E27FC236}">
                <a16:creationId xmlns:a16="http://schemas.microsoft.com/office/drawing/2014/main" id="{CE83B792-E7E8-6AC9-C1FA-5F2DC74986FD}"/>
              </a:ext>
            </a:extLst>
          </p:cNvPr>
          <p:cNvSpPr txBox="1"/>
          <p:nvPr userDrawn="1"/>
        </p:nvSpPr>
        <p:spPr>
          <a:xfrm rot="16200000">
            <a:off x="9685035" y="-1824988"/>
            <a:ext cx="754053" cy="4879000"/>
          </a:xfrm>
          <a:prstGeom prst="rect">
            <a:avLst/>
          </a:prstGeom>
        </p:spPr>
        <p:txBody>
          <a:bodyPr vert="vert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  <a:tabLst>
                <a:tab pos="1927860" algn="l"/>
              </a:tabLst>
            </a:pPr>
            <a:r>
              <a:rPr lang="de-DE" sz="4900" b="1" spc="325" dirty="0">
                <a:solidFill>
                  <a:srgbClr val="FFFFFF"/>
                </a:solidFill>
                <a:latin typeface="TheSansOffice" panose="020B0503040302060204" pitchFamily="34" charset="0"/>
                <a:cs typeface="TheSans C4s Black"/>
              </a:rPr>
              <a:t>#SCCON25</a:t>
            </a:r>
            <a:endParaRPr sz="4900" dirty="0">
              <a:latin typeface="TheSansOffice" panose="020B0503040302060204" pitchFamily="34" charset="0"/>
              <a:cs typeface="TheSans C4s Black"/>
            </a:endParaRPr>
          </a:p>
        </p:txBody>
      </p:sp>
    </p:spTree>
    <p:extLst>
      <p:ext uri="{BB962C8B-B14F-4D97-AF65-F5344CB8AC3E}">
        <p14:creationId xmlns:p14="http://schemas.microsoft.com/office/powerpoint/2010/main" val="1487852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</p:sldLayoutIdLst>
  <p:txStyles>
    <p:titleStyle>
      <a:lvl1pPr algn="r"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platzhalter 29" descr="Ein Bild, das Design, Kreis, Grafiken, Screenshot enthält.&#10;&#10;Automatisch generierte Beschreibung">
            <a:extLst>
              <a:ext uri="{FF2B5EF4-FFF2-40B4-BE49-F238E27FC236}">
                <a16:creationId xmlns:a16="http://schemas.microsoft.com/office/drawing/2014/main" id="{D766276B-D27E-69BA-7FF7-9F6FA5F6537C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71" b="5871"/>
          <a:stretch/>
        </p:blipFill>
        <p:spPr>
          <a:xfrm flipH="1">
            <a:off x="1214438" y="1181100"/>
            <a:ext cx="11287125" cy="11156950"/>
          </a:xfrm>
        </p:spPr>
      </p:pic>
      <p:sp>
        <p:nvSpPr>
          <p:cNvPr id="25" name="bg object 18">
            <a:extLst>
              <a:ext uri="{FF2B5EF4-FFF2-40B4-BE49-F238E27FC236}">
                <a16:creationId xmlns:a16="http://schemas.microsoft.com/office/drawing/2014/main" id="{C8D73699-9543-BBE5-53B9-0C5D7CDBF14D}"/>
              </a:ext>
            </a:extLst>
          </p:cNvPr>
          <p:cNvSpPr/>
          <p:nvPr/>
        </p:nvSpPr>
        <p:spPr>
          <a:xfrm>
            <a:off x="419103" y="10744202"/>
            <a:ext cx="5324475" cy="2971800"/>
          </a:xfrm>
          <a:custGeom>
            <a:avLst/>
            <a:gdLst/>
            <a:ahLst/>
            <a:cxnLst/>
            <a:rect l="l" t="t" r="r" b="b"/>
            <a:pathLst>
              <a:path w="5324475" h="2971800">
                <a:moveTo>
                  <a:pt x="5324106" y="0"/>
                </a:moveTo>
                <a:lnTo>
                  <a:pt x="0" y="305041"/>
                </a:lnTo>
                <a:lnTo>
                  <a:pt x="0" y="2971800"/>
                </a:lnTo>
                <a:lnTo>
                  <a:pt x="5324106" y="2971800"/>
                </a:lnTo>
                <a:lnTo>
                  <a:pt x="5324106" y="0"/>
                </a:lnTo>
                <a:close/>
              </a:path>
            </a:pathLst>
          </a:custGeom>
          <a:solidFill>
            <a:srgbClr val="97C4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5A8DE66A-935B-3C85-29D0-9111A006AF14}"/>
              </a:ext>
            </a:extLst>
          </p:cNvPr>
          <p:cNvSpPr txBox="1">
            <a:spLocks/>
          </p:cNvSpPr>
          <p:nvPr/>
        </p:nvSpPr>
        <p:spPr>
          <a:xfrm>
            <a:off x="814900" y="11400879"/>
            <a:ext cx="4464685" cy="186737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">
              <a:lnSpc>
                <a:spcPts val="4700"/>
              </a:lnSpc>
              <a:spcBef>
                <a:spcPts val="100"/>
              </a:spcBef>
              <a:spcAft>
                <a:spcPts val="600"/>
              </a:spcAft>
              <a:tabLst>
                <a:tab pos="2867025" algn="l"/>
              </a:tabLst>
            </a:pPr>
            <a:r>
              <a:rPr lang="de-DE" sz="4000" b="1" spc="300" dirty="0">
                <a:solidFill>
                  <a:srgbClr val="FFFFFF"/>
                </a:solidFill>
                <a:latin typeface="TheSansOffice" panose="020B0503040302060204" pitchFamily="34" charset="0"/>
                <a:cs typeface="TheSans C4s Black"/>
              </a:rPr>
              <a:t>Vorname </a:t>
            </a:r>
            <a:br>
              <a:rPr lang="de-DE" sz="4000" b="1" spc="300" dirty="0">
                <a:solidFill>
                  <a:srgbClr val="FFFFFF"/>
                </a:solidFill>
                <a:latin typeface="TheSansOffice" panose="020B0503040302060204" pitchFamily="34" charset="0"/>
                <a:cs typeface="TheSans C4s Black"/>
              </a:rPr>
            </a:br>
            <a:r>
              <a:rPr lang="de-DE" sz="4000" b="1" spc="300" dirty="0">
                <a:solidFill>
                  <a:srgbClr val="FFFFFF"/>
                </a:solidFill>
                <a:latin typeface="TheSansOffice" panose="020B0503040302060204" pitchFamily="34" charset="0"/>
                <a:cs typeface="TheSans C4s Black"/>
              </a:rPr>
              <a:t>Nachname</a:t>
            </a:r>
          </a:p>
          <a:p>
            <a:pPr marL="18415">
              <a:lnSpc>
                <a:spcPts val="4700"/>
              </a:lnSpc>
              <a:spcBef>
                <a:spcPts val="100"/>
              </a:spcBef>
              <a:tabLst>
                <a:tab pos="2867025" algn="l"/>
              </a:tabLst>
            </a:pPr>
            <a:r>
              <a:rPr lang="de-DE" sz="3000" b="0" spc="-10" dirty="0">
                <a:solidFill>
                  <a:srgbClr val="FFFFFF"/>
                </a:solidFill>
                <a:latin typeface="TheSansOffice" panose="020B0503040302060204" pitchFamily="34" charset="0"/>
                <a:cs typeface="TheSans C4s ExtraLight"/>
              </a:rPr>
              <a:t>Unternehmen</a:t>
            </a:r>
            <a:endParaRPr sz="3000" dirty="0">
              <a:latin typeface="TheSansOffice" panose="020B0503040302060204" pitchFamily="34" charset="0"/>
              <a:cs typeface="TheSans C4s ExtraLight"/>
            </a:endParaRPr>
          </a:p>
        </p:txBody>
      </p:sp>
      <p:pic>
        <p:nvPicPr>
          <p:cNvPr id="33" name="Grafik 32">
            <a:extLst>
              <a:ext uri="{FF2B5EF4-FFF2-40B4-BE49-F238E27FC236}">
                <a16:creationId xmlns:a16="http://schemas.microsoft.com/office/drawing/2014/main" id="{FC5E0A3A-1B5D-DDAA-1050-85CCA96536F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873762" y="11459576"/>
            <a:ext cx="3537438" cy="1835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2295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platzhalter 29" descr="Ein Bild, das Design, Kreis, Grafiken, Screenshot enthält.&#10;&#10;Automatisch generierte Beschreibung">
            <a:extLst>
              <a:ext uri="{FF2B5EF4-FFF2-40B4-BE49-F238E27FC236}">
                <a16:creationId xmlns:a16="http://schemas.microsoft.com/office/drawing/2014/main" id="{48A35478-6594-85A9-1AAF-0A3C8AF3B98B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71" b="5871"/>
          <a:stretch/>
        </p:blipFill>
        <p:spPr>
          <a:xfrm flipH="1">
            <a:off x="1214438" y="1181100"/>
            <a:ext cx="11287125" cy="11156950"/>
          </a:xfrm>
        </p:spPr>
      </p:pic>
      <p:sp>
        <p:nvSpPr>
          <p:cNvPr id="13" name="bg object 18">
            <a:extLst>
              <a:ext uri="{FF2B5EF4-FFF2-40B4-BE49-F238E27FC236}">
                <a16:creationId xmlns:a16="http://schemas.microsoft.com/office/drawing/2014/main" id="{0997CF5C-6B44-07CD-CE89-7B1DFFBD25DB}"/>
              </a:ext>
            </a:extLst>
          </p:cNvPr>
          <p:cNvSpPr/>
          <p:nvPr/>
        </p:nvSpPr>
        <p:spPr>
          <a:xfrm>
            <a:off x="419103" y="10744202"/>
            <a:ext cx="5324475" cy="2971800"/>
          </a:xfrm>
          <a:custGeom>
            <a:avLst/>
            <a:gdLst/>
            <a:ahLst/>
            <a:cxnLst/>
            <a:rect l="l" t="t" r="r" b="b"/>
            <a:pathLst>
              <a:path w="5324475" h="2971800">
                <a:moveTo>
                  <a:pt x="5324106" y="0"/>
                </a:moveTo>
                <a:lnTo>
                  <a:pt x="0" y="305041"/>
                </a:lnTo>
                <a:lnTo>
                  <a:pt x="0" y="2971800"/>
                </a:lnTo>
                <a:lnTo>
                  <a:pt x="5324106" y="2971800"/>
                </a:lnTo>
                <a:lnTo>
                  <a:pt x="5324106" y="0"/>
                </a:lnTo>
                <a:close/>
              </a:path>
            </a:pathLst>
          </a:custGeom>
          <a:solidFill>
            <a:srgbClr val="003F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2">
            <a:extLst>
              <a:ext uri="{FF2B5EF4-FFF2-40B4-BE49-F238E27FC236}">
                <a16:creationId xmlns:a16="http://schemas.microsoft.com/office/drawing/2014/main" id="{0917E34B-D635-83B4-F1B1-59AC49535273}"/>
              </a:ext>
            </a:extLst>
          </p:cNvPr>
          <p:cNvSpPr txBox="1">
            <a:spLocks/>
          </p:cNvSpPr>
          <p:nvPr/>
        </p:nvSpPr>
        <p:spPr>
          <a:xfrm>
            <a:off x="814900" y="11400879"/>
            <a:ext cx="4464685" cy="186737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">
              <a:lnSpc>
                <a:spcPts val="4700"/>
              </a:lnSpc>
              <a:spcBef>
                <a:spcPts val="100"/>
              </a:spcBef>
              <a:spcAft>
                <a:spcPts val="600"/>
              </a:spcAft>
              <a:tabLst>
                <a:tab pos="2867025" algn="l"/>
              </a:tabLst>
            </a:pPr>
            <a:r>
              <a:rPr lang="de-DE" sz="4000" b="1" spc="300" dirty="0">
                <a:solidFill>
                  <a:srgbClr val="FFFFFF"/>
                </a:solidFill>
                <a:latin typeface="TheSansOffice" panose="020B0503040302060204" pitchFamily="34" charset="0"/>
                <a:cs typeface="TheSans C4s Black"/>
              </a:rPr>
              <a:t>Vorname </a:t>
            </a:r>
            <a:br>
              <a:rPr lang="de-DE" sz="4000" b="1" spc="300" dirty="0">
                <a:solidFill>
                  <a:srgbClr val="FFFFFF"/>
                </a:solidFill>
                <a:latin typeface="TheSansOffice" panose="020B0503040302060204" pitchFamily="34" charset="0"/>
                <a:cs typeface="TheSans C4s Black"/>
              </a:rPr>
            </a:br>
            <a:r>
              <a:rPr lang="de-DE" sz="4000" b="1" spc="300" dirty="0">
                <a:solidFill>
                  <a:srgbClr val="FFFFFF"/>
                </a:solidFill>
                <a:latin typeface="TheSansOffice" panose="020B0503040302060204" pitchFamily="34" charset="0"/>
                <a:cs typeface="TheSans C4s Black"/>
              </a:rPr>
              <a:t>Nachname</a:t>
            </a:r>
          </a:p>
          <a:p>
            <a:pPr marL="18415">
              <a:lnSpc>
                <a:spcPts val="4700"/>
              </a:lnSpc>
              <a:spcBef>
                <a:spcPts val="100"/>
              </a:spcBef>
              <a:tabLst>
                <a:tab pos="2867025" algn="l"/>
              </a:tabLst>
            </a:pPr>
            <a:r>
              <a:rPr lang="de-DE" sz="3000" b="0" spc="-10" dirty="0">
                <a:solidFill>
                  <a:srgbClr val="FFFFFF"/>
                </a:solidFill>
                <a:latin typeface="TheSansOffice" panose="020B0503040302060204" pitchFamily="34" charset="0"/>
                <a:cs typeface="TheSans C4s ExtraLight"/>
              </a:rPr>
              <a:t>Unternehmen</a:t>
            </a:r>
            <a:endParaRPr sz="3000" dirty="0">
              <a:latin typeface="TheSansOffice" panose="020B0503040302060204" pitchFamily="34" charset="0"/>
              <a:cs typeface="TheSans C4s ExtraLight"/>
            </a:endParaRPr>
          </a:p>
        </p:txBody>
      </p:sp>
      <p:pic>
        <p:nvPicPr>
          <p:cNvPr id="15" name="Grafik 14">
            <a:extLst>
              <a:ext uri="{FF2B5EF4-FFF2-40B4-BE49-F238E27FC236}">
                <a16:creationId xmlns:a16="http://schemas.microsoft.com/office/drawing/2014/main" id="{460A2924-1011-0644-A0CD-4605D803F45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873762" y="11459576"/>
            <a:ext cx="3537438" cy="1835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952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platzhalter 29" descr="Ein Bild, das Design, Kreis, Grafiken, Screenshot enthält.&#10;&#10;Automatisch generierte Beschreibung">
            <a:extLst>
              <a:ext uri="{FF2B5EF4-FFF2-40B4-BE49-F238E27FC236}">
                <a16:creationId xmlns:a16="http://schemas.microsoft.com/office/drawing/2014/main" id="{7C165B00-9A67-BE40-6F35-9C1EC4A3735E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871" b="5871"/>
          <a:stretch/>
        </p:blipFill>
        <p:spPr>
          <a:xfrm flipH="1">
            <a:off x="1214438" y="1181100"/>
            <a:ext cx="11287125" cy="11156950"/>
          </a:xfrm>
        </p:spPr>
      </p:pic>
      <p:sp>
        <p:nvSpPr>
          <p:cNvPr id="4" name="bg object 18">
            <a:extLst>
              <a:ext uri="{FF2B5EF4-FFF2-40B4-BE49-F238E27FC236}">
                <a16:creationId xmlns:a16="http://schemas.microsoft.com/office/drawing/2014/main" id="{E2A5DE51-6A7A-FD20-E597-367F3A86BBBB}"/>
              </a:ext>
            </a:extLst>
          </p:cNvPr>
          <p:cNvSpPr/>
          <p:nvPr/>
        </p:nvSpPr>
        <p:spPr>
          <a:xfrm>
            <a:off x="419103" y="10744202"/>
            <a:ext cx="5324475" cy="2971800"/>
          </a:xfrm>
          <a:custGeom>
            <a:avLst/>
            <a:gdLst/>
            <a:ahLst/>
            <a:cxnLst/>
            <a:rect l="l" t="t" r="r" b="b"/>
            <a:pathLst>
              <a:path w="5324475" h="2971800">
                <a:moveTo>
                  <a:pt x="5324106" y="0"/>
                </a:moveTo>
                <a:lnTo>
                  <a:pt x="0" y="305041"/>
                </a:lnTo>
                <a:lnTo>
                  <a:pt x="0" y="2971800"/>
                </a:lnTo>
                <a:lnTo>
                  <a:pt x="5324106" y="2971800"/>
                </a:lnTo>
                <a:lnTo>
                  <a:pt x="5324106" y="0"/>
                </a:lnTo>
                <a:close/>
              </a:path>
            </a:pathLst>
          </a:custGeom>
          <a:solidFill>
            <a:srgbClr val="003F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B6DE551F-809F-7E35-ABAE-AA1E2B86C300}"/>
              </a:ext>
            </a:extLst>
          </p:cNvPr>
          <p:cNvSpPr txBox="1">
            <a:spLocks/>
          </p:cNvSpPr>
          <p:nvPr/>
        </p:nvSpPr>
        <p:spPr>
          <a:xfrm>
            <a:off x="814900" y="11400879"/>
            <a:ext cx="4464685" cy="186737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15">
              <a:lnSpc>
                <a:spcPts val="4700"/>
              </a:lnSpc>
              <a:spcBef>
                <a:spcPts val="100"/>
              </a:spcBef>
              <a:spcAft>
                <a:spcPts val="600"/>
              </a:spcAft>
              <a:tabLst>
                <a:tab pos="2867025" algn="l"/>
              </a:tabLst>
            </a:pPr>
            <a:r>
              <a:rPr lang="de-DE" sz="4000" b="1" spc="300" dirty="0">
                <a:solidFill>
                  <a:srgbClr val="FFFFFF"/>
                </a:solidFill>
                <a:latin typeface="TheSansOffice" panose="020B0503040302060204" pitchFamily="34" charset="0"/>
                <a:cs typeface="TheSans C4s Black"/>
              </a:rPr>
              <a:t>Vorname </a:t>
            </a:r>
            <a:br>
              <a:rPr lang="de-DE" sz="4000" b="1" spc="300" dirty="0">
                <a:solidFill>
                  <a:srgbClr val="FFFFFF"/>
                </a:solidFill>
                <a:latin typeface="TheSansOffice" panose="020B0503040302060204" pitchFamily="34" charset="0"/>
                <a:cs typeface="TheSans C4s Black"/>
              </a:rPr>
            </a:br>
            <a:r>
              <a:rPr lang="de-DE" sz="4000" b="1" spc="300" dirty="0">
                <a:solidFill>
                  <a:srgbClr val="FFFFFF"/>
                </a:solidFill>
                <a:latin typeface="TheSansOffice" panose="020B0503040302060204" pitchFamily="34" charset="0"/>
                <a:cs typeface="TheSans C4s Black"/>
              </a:rPr>
              <a:t>Nachname</a:t>
            </a:r>
          </a:p>
          <a:p>
            <a:pPr marL="18415">
              <a:lnSpc>
                <a:spcPts val="4700"/>
              </a:lnSpc>
              <a:spcBef>
                <a:spcPts val="100"/>
              </a:spcBef>
              <a:tabLst>
                <a:tab pos="2867025" algn="l"/>
              </a:tabLst>
            </a:pPr>
            <a:r>
              <a:rPr lang="de-DE" sz="3000" b="0" spc="-10" dirty="0">
                <a:solidFill>
                  <a:srgbClr val="FFFFFF"/>
                </a:solidFill>
                <a:latin typeface="TheSansOffice" panose="020B0503040302060204" pitchFamily="34" charset="0"/>
                <a:cs typeface="TheSans C4s ExtraLight"/>
              </a:rPr>
              <a:t>Unternehmen</a:t>
            </a:r>
            <a:endParaRPr sz="3000" dirty="0">
              <a:latin typeface="TheSansOffice" panose="020B0503040302060204" pitchFamily="34" charset="0"/>
              <a:cs typeface="TheSans C4s ExtraLight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DC0B266C-1C2A-A29C-C923-DD7660ACEB4F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873762" y="11459576"/>
            <a:ext cx="3537438" cy="1835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602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d400cd6-3dcf-42ac-a0f3-eb2b71ca5395">
      <Terms xmlns="http://schemas.microsoft.com/office/infopath/2007/PartnerControls"/>
    </lcf76f155ced4ddcb4097134ff3c332f>
    <TaxCatchAll xmlns="1cd1ef05-533a-455e-94da-f80c122cc148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7B593E579293345813B4C9FD71DEC85" ma:contentTypeVersion="18" ma:contentTypeDescription="Ein neues Dokument erstellen." ma:contentTypeScope="" ma:versionID="a7609f5b917a210e34f5e4269414a600">
  <xsd:schema xmlns:xsd="http://www.w3.org/2001/XMLSchema" xmlns:xs="http://www.w3.org/2001/XMLSchema" xmlns:p="http://schemas.microsoft.com/office/2006/metadata/properties" xmlns:ns2="1cd1ef05-533a-455e-94da-f80c122cc148" xmlns:ns3="4d400cd6-3dcf-42ac-a0f3-eb2b71ca5395" targetNamespace="http://schemas.microsoft.com/office/2006/metadata/properties" ma:root="true" ma:fieldsID="9942ef24a3a2899f0077463235fbf162" ns2:_="" ns3:_="">
    <xsd:import namespace="1cd1ef05-533a-455e-94da-f80c122cc148"/>
    <xsd:import namespace="4d400cd6-3dcf-42ac-a0f3-eb2b71ca539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LengthInSecond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d1ef05-533a-455e-94da-f80c122cc14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8436f41-9284-4058-854b-075db68fa5d3}" ma:internalName="TaxCatchAll" ma:showField="CatchAllData" ma:web="1cd1ef05-533a-455e-94da-f80c122cc14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400cd6-3dcf-42ac-a0f3-eb2b71ca53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Bildmarkierungen" ma:readOnly="false" ma:fieldId="{5cf76f15-5ced-4ddc-b409-7134ff3c332f}" ma:taxonomyMulti="true" ma:sspId="958c498c-9765-48fb-9de1-ce272e7a14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6899EE5-34BB-40C6-815A-5D117764981C}">
  <ds:schemaRefs>
    <ds:schemaRef ds:uri="1cd1ef05-533a-455e-94da-f80c122cc148"/>
    <ds:schemaRef ds:uri="4d400cd6-3dcf-42ac-a0f3-eb2b71ca539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DF5625A-B422-4B86-AEBB-FCB7C02B34CD}"/>
</file>

<file path=customXml/itemProps3.xml><?xml version="1.0" encoding="utf-8"?>
<ds:datastoreItem xmlns:ds="http://schemas.openxmlformats.org/officeDocument/2006/customXml" ds:itemID="{2D9E2DE8-B2A5-4FA6-97CD-CEB0254DD5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</Words>
  <Application>Microsoft Office PowerPoint</Application>
  <PresentationFormat>Benutzerdefiniert</PresentationFormat>
  <Paragraphs>6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6" baseType="lpstr">
      <vt:lpstr>Calibri</vt:lpstr>
      <vt:lpstr>TheSansOffice</vt:lpstr>
      <vt:lpstr>Office Theme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#SCCON25</dc:title>
  <dc:creator>Marta, Helga</dc:creator>
  <cp:lastModifiedBy>Lea Joisten</cp:lastModifiedBy>
  <cp:revision>8</cp:revision>
  <dcterms:created xsi:type="dcterms:W3CDTF">2023-10-06T11:17:16Z</dcterms:created>
  <dcterms:modified xsi:type="dcterms:W3CDTF">2024-11-20T11:07:35Z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2023-10-06T00:00:00Z</vt:filetime>
  </property>
  <property fmtid="{D5CDD505-2E9C-101B-9397-08002B2CF9AE}" pid="3" name="Creator">
    <vt:lpwstr>Adobe InDesign 18.5 (Windows)</vt:lpwstr>
  </property>
  <property fmtid="{D5CDD505-2E9C-101B-9397-08002B2CF9AE}" pid="4" name="LastSaved">
    <vt:filetime>2023-10-06T00:00:00Z</vt:filetime>
  </property>
  <property fmtid="{D5CDD505-2E9C-101B-9397-08002B2CF9AE}" pid="5" name="Producer">
    <vt:lpwstr>Adobe PDF Library 17.0</vt:lpwstr>
  </property>
  <property fmtid="{D5CDD505-2E9C-101B-9397-08002B2CF9AE}" pid="6" name="ContentTypeId">
    <vt:lpwstr>0x01010027B593E579293345813B4C9FD71DEC85</vt:lpwstr>
  </property>
  <property fmtid="{D5CDD505-2E9C-101B-9397-08002B2CF9AE}" pid="7" name="MediaServiceImageTags">
    <vt:lpwstr/>
  </property>
</Properties>
</file>