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41148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5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CECD983-7FC1-B9EF-4369-D0C53935A8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B4E0333E-4DC9-0C49-692D-05039D64E2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725" y="1973579"/>
            <a:ext cx="2692400" cy="1561783"/>
          </a:xfrm>
          <a:custGeom>
            <a:avLst/>
            <a:gdLst>
              <a:gd name="connsiteX0" fmla="*/ 0 w 2673350"/>
              <a:gd name="connsiteY0" fmla="*/ 0 h 1938338"/>
              <a:gd name="connsiteX1" fmla="*/ 2673350 w 2673350"/>
              <a:gd name="connsiteY1" fmla="*/ 0 h 1938338"/>
              <a:gd name="connsiteX2" fmla="*/ 2673350 w 2673350"/>
              <a:gd name="connsiteY2" fmla="*/ 1938338 h 1938338"/>
              <a:gd name="connsiteX3" fmla="*/ 0 w 2673350"/>
              <a:gd name="connsiteY3" fmla="*/ 1938338 h 1938338"/>
              <a:gd name="connsiteX4" fmla="*/ 0 w 2673350"/>
              <a:gd name="connsiteY4" fmla="*/ 0 h 1938338"/>
              <a:gd name="connsiteX0" fmla="*/ 0 w 2680970"/>
              <a:gd name="connsiteY0" fmla="*/ 0 h 1938338"/>
              <a:gd name="connsiteX1" fmla="*/ 2673350 w 2680970"/>
              <a:gd name="connsiteY1" fmla="*/ 0 h 1938338"/>
              <a:gd name="connsiteX2" fmla="*/ 2680970 w 2680970"/>
              <a:gd name="connsiteY2" fmla="*/ 1637348 h 1938338"/>
              <a:gd name="connsiteX3" fmla="*/ 0 w 2680970"/>
              <a:gd name="connsiteY3" fmla="*/ 1938338 h 1938338"/>
              <a:gd name="connsiteX4" fmla="*/ 0 w 2680970"/>
              <a:gd name="connsiteY4" fmla="*/ 0 h 1938338"/>
              <a:gd name="connsiteX0" fmla="*/ 0 w 2692400"/>
              <a:gd name="connsiteY0" fmla="*/ 0 h 1938338"/>
              <a:gd name="connsiteX1" fmla="*/ 2673350 w 2692400"/>
              <a:gd name="connsiteY1" fmla="*/ 0 h 1938338"/>
              <a:gd name="connsiteX2" fmla="*/ 2692400 w 2692400"/>
              <a:gd name="connsiteY2" fmla="*/ 1561690 h 1938338"/>
              <a:gd name="connsiteX3" fmla="*/ 0 w 2692400"/>
              <a:gd name="connsiteY3" fmla="*/ 1938338 h 1938338"/>
              <a:gd name="connsiteX4" fmla="*/ 0 w 2692400"/>
              <a:gd name="connsiteY4" fmla="*/ 0 h 1938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2400" h="1938338">
                <a:moveTo>
                  <a:pt x="0" y="0"/>
                </a:moveTo>
                <a:lnTo>
                  <a:pt x="2673350" y="0"/>
                </a:lnTo>
                <a:lnTo>
                  <a:pt x="2692400" y="1561690"/>
                </a:lnTo>
                <a:lnTo>
                  <a:pt x="0" y="1938338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97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5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A9888A6A-CDB1-3982-299C-F92A7B49E1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8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432C7F3F-C355-465E-9B78-A213C03E5C08}"/>
</file>

<file path=customXml/itemProps2.xml><?xml version="1.0" encoding="utf-8"?>
<ds:datastoreItem xmlns:ds="http://schemas.openxmlformats.org/officeDocument/2006/customXml" ds:itemID="{2C228001-EC43-423F-A06A-76715C21C413}"/>
</file>

<file path=customXml/itemProps3.xml><?xml version="1.0" encoding="utf-8"?>
<ds:datastoreItem xmlns:ds="http://schemas.openxmlformats.org/officeDocument/2006/customXml" ds:itemID="{226E94E4-C062-4E08-BCC7-46217A7DDDB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exhibitor</dc:title>
  <dc:creator>Lea Joisten</dc:creator>
  <cp:lastModifiedBy>Lea Joisten</cp:lastModifiedBy>
  <cp:revision>3</cp:revision>
  <dcterms:created xsi:type="dcterms:W3CDTF">2025-02-28T14:26:32Z</dcterms:created>
  <dcterms:modified xsi:type="dcterms:W3CDTF">2025-06-17T09:05:57Z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