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4114800" cy="411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C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100" d="100"/>
          <a:sy n="100" d="100"/>
        </p:scale>
        <p:origin x="1865" y="3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91FB6B3A-50F7-3395-9FF8-9B9C0658C5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114800" cy="4114800"/>
          </a:xfrm>
          <a:prstGeom prst="rect">
            <a:avLst/>
          </a:prstGeom>
        </p:spPr>
      </p:pic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D42A30AE-641B-65D8-BC55-9CE013FFD8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4411" y="1519036"/>
            <a:ext cx="2573426" cy="1504143"/>
          </a:xfrm>
          <a:custGeom>
            <a:avLst/>
            <a:gdLst>
              <a:gd name="connsiteX0" fmla="*/ 0 w 2957497"/>
              <a:gd name="connsiteY0" fmla="*/ 0 h 1998724"/>
              <a:gd name="connsiteX1" fmla="*/ 2957497 w 2957497"/>
              <a:gd name="connsiteY1" fmla="*/ 0 h 1998724"/>
              <a:gd name="connsiteX2" fmla="*/ 2957497 w 2957497"/>
              <a:gd name="connsiteY2" fmla="*/ 1998724 h 1998724"/>
              <a:gd name="connsiteX3" fmla="*/ 0 w 2957497"/>
              <a:gd name="connsiteY3" fmla="*/ 1998724 h 1998724"/>
              <a:gd name="connsiteX4" fmla="*/ 0 w 2957497"/>
              <a:gd name="connsiteY4" fmla="*/ 0 h 1998724"/>
              <a:gd name="connsiteX0" fmla="*/ 0 w 2957497"/>
              <a:gd name="connsiteY0" fmla="*/ 0 h 1998724"/>
              <a:gd name="connsiteX1" fmla="*/ 2957497 w 2957497"/>
              <a:gd name="connsiteY1" fmla="*/ 0 h 1998724"/>
              <a:gd name="connsiteX2" fmla="*/ 2957497 w 2957497"/>
              <a:gd name="connsiteY2" fmla="*/ 1677046 h 1998724"/>
              <a:gd name="connsiteX3" fmla="*/ 0 w 2957497"/>
              <a:gd name="connsiteY3" fmla="*/ 1998724 h 1998724"/>
              <a:gd name="connsiteX4" fmla="*/ 0 w 2957497"/>
              <a:gd name="connsiteY4" fmla="*/ 0 h 1998724"/>
              <a:gd name="connsiteX0" fmla="*/ 0 w 2957497"/>
              <a:gd name="connsiteY0" fmla="*/ 0 h 1998724"/>
              <a:gd name="connsiteX1" fmla="*/ 2957497 w 2957497"/>
              <a:gd name="connsiteY1" fmla="*/ 0 h 1998724"/>
              <a:gd name="connsiteX2" fmla="*/ 2950651 w 2957497"/>
              <a:gd name="connsiteY2" fmla="*/ 1605803 h 1998724"/>
              <a:gd name="connsiteX3" fmla="*/ 0 w 2957497"/>
              <a:gd name="connsiteY3" fmla="*/ 1998724 h 1998724"/>
              <a:gd name="connsiteX4" fmla="*/ 0 w 2957497"/>
              <a:gd name="connsiteY4" fmla="*/ 0 h 1998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7497" h="1998724">
                <a:moveTo>
                  <a:pt x="0" y="0"/>
                </a:moveTo>
                <a:lnTo>
                  <a:pt x="2957497" y="0"/>
                </a:lnTo>
                <a:lnTo>
                  <a:pt x="2950651" y="1605803"/>
                </a:lnTo>
                <a:lnTo>
                  <a:pt x="0" y="1998724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0" indent="0">
              <a:buFontTx/>
              <a:buNone/>
              <a:defRPr>
                <a:latin typeface="BIT TheSans Office" panose="020B0402050302020203" pitchFamily="34" charset="0"/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3110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382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411480" rtl="0" eaLnBrk="1" latinLnBrk="0" hangingPunct="1">
        <a:lnSpc>
          <a:spcPct val="90000"/>
        </a:lnSpc>
        <a:spcBef>
          <a:spcPct val="0"/>
        </a:spcBef>
        <a:buNone/>
        <a:defRPr sz="19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2870" indent="-102870" algn="l" defTabSz="41148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92583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29FC1E60-6807-866B-C5F2-FDFFB87C56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9899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8" ma:contentTypeDescription="Ein neues Dokument erstellen." ma:contentTypeScope="" ma:versionID="a7609f5b917a210e34f5e4269414a600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9942ef24a3a2899f0077463235fbf162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Props1.xml><?xml version="1.0" encoding="utf-8"?>
<ds:datastoreItem xmlns:ds="http://schemas.openxmlformats.org/officeDocument/2006/customXml" ds:itemID="{CA1C9CA4-CF42-4352-A4A2-31DE2552B907}"/>
</file>

<file path=customXml/itemProps2.xml><?xml version="1.0" encoding="utf-8"?>
<ds:datastoreItem xmlns:ds="http://schemas.openxmlformats.org/officeDocument/2006/customXml" ds:itemID="{09761A2F-E74D-4DEB-AB21-C9A909D949FE}"/>
</file>

<file path=customXml/itemProps3.xml><?xml version="1.0" encoding="utf-8"?>
<ds:datastoreItem xmlns:ds="http://schemas.openxmlformats.org/officeDocument/2006/customXml" ds:itemID="{33E661AE-68E0-4E1F-9AD7-99EDFD0EC3A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BIT TheSans Office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Wir sind Aussteller</dc:title>
  <dc:creator>Lea Joisten</dc:creator>
  <cp:lastModifiedBy>Lea Joisten</cp:lastModifiedBy>
  <cp:revision>2</cp:revision>
  <dcterms:created xsi:type="dcterms:W3CDTF">2025-02-28T10:56:50Z</dcterms:created>
  <dcterms:modified xsi:type="dcterms:W3CDTF">2025-06-17T08:56:57Z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0x01010027B593E579293345813B4C9FD71DEC85</vt:lpwstr>
  </property>
</Properties>
</file>