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sldIdLst>
    <p:sldId id="258" r:id="rId5"/>
  </p:sldIdLst>
  <p:sldSz cx="4114800" cy="41148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7C4E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2821982-DE52-4F9E-A27B-B57F3156D26F}" v="64" dt="2025-03-12T08:40:09.20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20" d="100"/>
          <a:sy n="120" d="100"/>
        </p:scale>
        <p:origin x="2278" y="4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11" Type="http://schemas.microsoft.com/office/2015/10/relationships/revisionInfo" Target="revisionInfo.xml"/><Relationship Id="rId5" Type="http://schemas.openxmlformats.org/officeDocument/2006/relationships/slide" Target="slides/slide1.xml"/><Relationship Id="rId10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tefan Hilfert" userId="92a4586a-0251-480c-9f7a-a43964135c16" providerId="ADAL" clId="{E700AAF0-9C82-4427-ACB1-BD170D2F1911}"/>
    <pc:docChg chg="modMainMaster">
      <pc:chgData name="Stefan Hilfert" userId="92a4586a-0251-480c-9f7a-a43964135c16" providerId="ADAL" clId="{E700AAF0-9C82-4427-ACB1-BD170D2F1911}" dt="2025-03-12T09:39:02.526" v="4" actId="20577"/>
      <pc:docMkLst>
        <pc:docMk/>
      </pc:docMkLst>
      <pc:sldMasterChg chg="modSldLayout">
        <pc:chgData name="Stefan Hilfert" userId="92a4586a-0251-480c-9f7a-a43964135c16" providerId="ADAL" clId="{E700AAF0-9C82-4427-ACB1-BD170D2F1911}" dt="2025-03-12T09:39:02.526" v="4" actId="20577"/>
        <pc:sldMasterMkLst>
          <pc:docMk/>
          <pc:sldMasterMk cId="1697382245" sldId="2147483660"/>
        </pc:sldMasterMkLst>
        <pc:sldLayoutChg chg="modSp mod">
          <pc:chgData name="Stefan Hilfert" userId="92a4586a-0251-480c-9f7a-a43964135c16" providerId="ADAL" clId="{E700AAF0-9C82-4427-ACB1-BD170D2F1911}" dt="2025-03-12T09:39:02.526" v="4" actId="20577"/>
          <pc:sldLayoutMkLst>
            <pc:docMk/>
            <pc:sldMasterMk cId="1697382245" sldId="2147483660"/>
            <pc:sldLayoutMk cId="3555732626" sldId="2147483663"/>
          </pc:sldLayoutMkLst>
          <pc:spChg chg="mod">
            <ac:chgData name="Stefan Hilfert" userId="92a4586a-0251-480c-9f7a-a43964135c16" providerId="ADAL" clId="{E700AAF0-9C82-4427-ACB1-BD170D2F1911}" dt="2025-03-12T09:39:02.526" v="4" actId="20577"/>
            <ac:spMkLst>
              <pc:docMk/>
              <pc:sldMasterMk cId="1697382245" sldId="2147483660"/>
              <pc:sldLayoutMk cId="3555732626" sldId="2147483663"/>
              <ac:spMk id="2" creationId="{33421954-CE58-D712-7CFC-151A42963D25}"/>
            </ac:spMkLst>
          </pc:spChg>
        </pc:sldLayoutChg>
      </pc:sldMasterChg>
    </pc:docChg>
  </pc:docChgLst>
  <pc:docChgLst>
    <pc:chgData name="Stefan Hilfert" userId="92a4586a-0251-480c-9f7a-a43964135c16" providerId="ADAL" clId="{DD5CAAB4-1A9D-4506-A5EC-1141C557B75D}"/>
    <pc:docChg chg="modMainMaster">
      <pc:chgData name="Stefan Hilfert" userId="92a4586a-0251-480c-9f7a-a43964135c16" providerId="ADAL" clId="{DD5CAAB4-1A9D-4506-A5EC-1141C557B75D}" dt="2025-03-12T09:36:33.666" v="31" actId="20577"/>
      <pc:docMkLst>
        <pc:docMk/>
      </pc:docMkLst>
      <pc:sldMasterChg chg="modSldLayout">
        <pc:chgData name="Stefan Hilfert" userId="92a4586a-0251-480c-9f7a-a43964135c16" providerId="ADAL" clId="{DD5CAAB4-1A9D-4506-A5EC-1141C557B75D}" dt="2025-03-12T09:36:33.666" v="31" actId="20577"/>
        <pc:sldMasterMkLst>
          <pc:docMk/>
          <pc:sldMasterMk cId="1697382245" sldId="2147483660"/>
        </pc:sldMasterMkLst>
        <pc:sldLayoutChg chg="modSp mod">
          <pc:chgData name="Stefan Hilfert" userId="92a4586a-0251-480c-9f7a-a43964135c16" providerId="ADAL" clId="{DD5CAAB4-1A9D-4506-A5EC-1141C557B75D}" dt="2025-03-12T09:36:33.666" v="31" actId="20577"/>
          <pc:sldLayoutMkLst>
            <pc:docMk/>
            <pc:sldMasterMk cId="1697382245" sldId="2147483660"/>
            <pc:sldLayoutMk cId="3555732626" sldId="2147483663"/>
          </pc:sldLayoutMkLst>
          <pc:spChg chg="mod">
            <ac:chgData name="Stefan Hilfert" userId="92a4586a-0251-480c-9f7a-a43964135c16" providerId="ADAL" clId="{DD5CAAB4-1A9D-4506-A5EC-1141C557B75D}" dt="2025-03-12T09:36:33.666" v="31" actId="20577"/>
            <ac:spMkLst>
              <pc:docMk/>
              <pc:sldMasterMk cId="1697382245" sldId="2147483660"/>
              <pc:sldLayoutMk cId="3555732626" sldId="2147483663"/>
              <ac:spMk id="2" creationId="{33421954-CE58-D712-7CFC-151A42963D25}"/>
            </ac:spMkLst>
          </pc:spChg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Version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Grafik 11">
            <a:extLst>
              <a:ext uri="{FF2B5EF4-FFF2-40B4-BE49-F238E27FC236}">
                <a16:creationId xmlns:a16="http://schemas.microsoft.com/office/drawing/2014/main" id="{91FB6B3A-50F7-3395-9FF8-9B9C0658C5D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4114800" cy="4114800"/>
          </a:xfrm>
          <a:prstGeom prst="rect">
            <a:avLst/>
          </a:prstGeom>
        </p:spPr>
      </p:pic>
      <p:sp>
        <p:nvSpPr>
          <p:cNvPr id="10" name="Bildplatzhalter 9">
            <a:extLst>
              <a:ext uri="{FF2B5EF4-FFF2-40B4-BE49-F238E27FC236}">
                <a16:creationId xmlns:a16="http://schemas.microsoft.com/office/drawing/2014/main" id="{D42A30AE-641B-65D8-BC55-9CE013FFD82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74411" y="1519036"/>
            <a:ext cx="2573426" cy="1504143"/>
          </a:xfrm>
          <a:custGeom>
            <a:avLst/>
            <a:gdLst>
              <a:gd name="connsiteX0" fmla="*/ 0 w 2957497"/>
              <a:gd name="connsiteY0" fmla="*/ 0 h 1998724"/>
              <a:gd name="connsiteX1" fmla="*/ 2957497 w 2957497"/>
              <a:gd name="connsiteY1" fmla="*/ 0 h 1998724"/>
              <a:gd name="connsiteX2" fmla="*/ 2957497 w 2957497"/>
              <a:gd name="connsiteY2" fmla="*/ 1998724 h 1998724"/>
              <a:gd name="connsiteX3" fmla="*/ 0 w 2957497"/>
              <a:gd name="connsiteY3" fmla="*/ 1998724 h 1998724"/>
              <a:gd name="connsiteX4" fmla="*/ 0 w 2957497"/>
              <a:gd name="connsiteY4" fmla="*/ 0 h 1998724"/>
              <a:gd name="connsiteX0" fmla="*/ 0 w 2957497"/>
              <a:gd name="connsiteY0" fmla="*/ 0 h 1998724"/>
              <a:gd name="connsiteX1" fmla="*/ 2957497 w 2957497"/>
              <a:gd name="connsiteY1" fmla="*/ 0 h 1998724"/>
              <a:gd name="connsiteX2" fmla="*/ 2957497 w 2957497"/>
              <a:gd name="connsiteY2" fmla="*/ 1677046 h 1998724"/>
              <a:gd name="connsiteX3" fmla="*/ 0 w 2957497"/>
              <a:gd name="connsiteY3" fmla="*/ 1998724 h 1998724"/>
              <a:gd name="connsiteX4" fmla="*/ 0 w 2957497"/>
              <a:gd name="connsiteY4" fmla="*/ 0 h 1998724"/>
              <a:gd name="connsiteX0" fmla="*/ 0 w 2957497"/>
              <a:gd name="connsiteY0" fmla="*/ 0 h 1998724"/>
              <a:gd name="connsiteX1" fmla="*/ 2957497 w 2957497"/>
              <a:gd name="connsiteY1" fmla="*/ 0 h 1998724"/>
              <a:gd name="connsiteX2" fmla="*/ 2950651 w 2957497"/>
              <a:gd name="connsiteY2" fmla="*/ 1605803 h 1998724"/>
              <a:gd name="connsiteX3" fmla="*/ 0 w 2957497"/>
              <a:gd name="connsiteY3" fmla="*/ 1998724 h 1998724"/>
              <a:gd name="connsiteX4" fmla="*/ 0 w 2957497"/>
              <a:gd name="connsiteY4" fmla="*/ 0 h 19987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57497" h="1998724">
                <a:moveTo>
                  <a:pt x="0" y="0"/>
                </a:moveTo>
                <a:lnTo>
                  <a:pt x="2957497" y="0"/>
                </a:lnTo>
                <a:lnTo>
                  <a:pt x="2950651" y="1605803"/>
                </a:lnTo>
                <a:lnTo>
                  <a:pt x="0" y="1998724"/>
                </a:lnTo>
                <a:lnTo>
                  <a:pt x="0" y="0"/>
                </a:lnTo>
                <a:close/>
              </a:path>
            </a:pathLst>
          </a:custGeom>
        </p:spPr>
        <p:txBody>
          <a:bodyPr/>
          <a:lstStyle>
            <a:lvl1pPr marL="0" indent="0">
              <a:buFontTx/>
              <a:buNone/>
              <a:defRPr>
                <a:latin typeface="BIT TheSans Office" panose="020B0402050302020203" pitchFamily="34" charset="0"/>
              </a:defRPr>
            </a:lvl1pPr>
          </a:lstStyle>
          <a:p>
            <a:endParaRPr lang="de-DE"/>
          </a:p>
        </p:txBody>
      </p:sp>
      <p:sp>
        <p:nvSpPr>
          <p:cNvPr id="2" name="Rechteck 1">
            <a:extLst>
              <a:ext uri="{FF2B5EF4-FFF2-40B4-BE49-F238E27FC236}">
                <a16:creationId xmlns:a16="http://schemas.microsoft.com/office/drawing/2014/main" id="{33421954-CE58-D712-7CFC-151A42963D25}"/>
              </a:ext>
            </a:extLst>
          </p:cNvPr>
          <p:cNvSpPr/>
          <p:nvPr userDrawn="1"/>
        </p:nvSpPr>
        <p:spPr>
          <a:xfrm>
            <a:off x="774411" y="1174090"/>
            <a:ext cx="2195560" cy="31821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500" b="1" dirty="0">
                <a:solidFill>
                  <a:srgbClr val="97C4E3"/>
                </a:solidFill>
                <a:latin typeface="TheSans C4s Bold" panose="020B0702050302020203" pitchFamily="34" charset="0"/>
              </a:rPr>
              <a:t>WE ARE THERE</a:t>
            </a:r>
          </a:p>
        </p:txBody>
      </p:sp>
    </p:spTree>
    <p:extLst>
      <p:ext uri="{BB962C8B-B14F-4D97-AF65-F5344CB8AC3E}">
        <p14:creationId xmlns:p14="http://schemas.microsoft.com/office/powerpoint/2010/main" val="35557326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973822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</p:sldLayoutIdLst>
  <p:txStyles>
    <p:titleStyle>
      <a:lvl1pPr algn="l" defTabSz="411480" rtl="0" eaLnBrk="1" latinLnBrk="0" hangingPunct="1">
        <a:lnSpc>
          <a:spcPct val="90000"/>
        </a:lnSpc>
        <a:spcBef>
          <a:spcPct val="0"/>
        </a:spcBef>
        <a:buNone/>
        <a:defRPr sz="19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02870" indent="-102870" algn="l" defTabSz="41148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260" kern="1200">
          <a:solidFill>
            <a:schemeClr val="tx1"/>
          </a:solidFill>
          <a:latin typeface="+mn-lt"/>
          <a:ea typeface="+mn-ea"/>
          <a:cs typeface="+mn-cs"/>
        </a:defRPr>
      </a:lvl1pPr>
      <a:lvl2pPr marL="308610" indent="-102870" algn="l" defTabSz="411480" rtl="0" eaLnBrk="1" latinLnBrk="0" hangingPunct="1">
        <a:lnSpc>
          <a:spcPct val="90000"/>
        </a:lnSpc>
        <a:spcBef>
          <a:spcPts val="225"/>
        </a:spcBef>
        <a:buFont typeface="Arial" panose="020B0604020202020204" pitchFamily="34" charset="0"/>
        <a:buChar char="•"/>
        <a:defRPr sz="1080" kern="1200">
          <a:solidFill>
            <a:schemeClr val="tx1"/>
          </a:solidFill>
          <a:latin typeface="+mn-lt"/>
          <a:ea typeface="+mn-ea"/>
          <a:cs typeface="+mn-cs"/>
        </a:defRPr>
      </a:lvl2pPr>
      <a:lvl3pPr marL="514350" indent="-102870" algn="l" defTabSz="411480" rtl="0" eaLnBrk="1" latinLnBrk="0" hangingPunct="1">
        <a:lnSpc>
          <a:spcPct val="90000"/>
        </a:lnSpc>
        <a:spcBef>
          <a:spcPts val="225"/>
        </a:spcBef>
        <a:buFont typeface="Arial" panose="020B0604020202020204" pitchFamily="34" charset="0"/>
        <a:buChar char="•"/>
        <a:defRPr sz="900" kern="1200">
          <a:solidFill>
            <a:schemeClr val="tx1"/>
          </a:solidFill>
          <a:latin typeface="+mn-lt"/>
          <a:ea typeface="+mn-ea"/>
          <a:cs typeface="+mn-cs"/>
        </a:defRPr>
      </a:lvl3pPr>
      <a:lvl4pPr marL="720090" indent="-102870" algn="l" defTabSz="411480" rtl="0" eaLnBrk="1" latinLnBrk="0" hangingPunct="1">
        <a:lnSpc>
          <a:spcPct val="90000"/>
        </a:lnSpc>
        <a:spcBef>
          <a:spcPts val="225"/>
        </a:spcBef>
        <a:buFont typeface="Arial" panose="020B0604020202020204" pitchFamily="34" charset="0"/>
        <a:buChar char="•"/>
        <a:defRPr sz="810" kern="1200">
          <a:solidFill>
            <a:schemeClr val="tx1"/>
          </a:solidFill>
          <a:latin typeface="+mn-lt"/>
          <a:ea typeface="+mn-ea"/>
          <a:cs typeface="+mn-cs"/>
        </a:defRPr>
      </a:lvl4pPr>
      <a:lvl5pPr marL="925830" indent="-102870" algn="l" defTabSz="411480" rtl="0" eaLnBrk="1" latinLnBrk="0" hangingPunct="1">
        <a:lnSpc>
          <a:spcPct val="90000"/>
        </a:lnSpc>
        <a:spcBef>
          <a:spcPts val="225"/>
        </a:spcBef>
        <a:buFont typeface="Arial" panose="020B0604020202020204" pitchFamily="34" charset="0"/>
        <a:buChar char="•"/>
        <a:defRPr sz="810" kern="1200">
          <a:solidFill>
            <a:schemeClr val="tx1"/>
          </a:solidFill>
          <a:latin typeface="+mn-lt"/>
          <a:ea typeface="+mn-ea"/>
          <a:cs typeface="+mn-cs"/>
        </a:defRPr>
      </a:lvl5pPr>
      <a:lvl6pPr marL="1131570" indent="-102870" algn="l" defTabSz="411480" rtl="0" eaLnBrk="1" latinLnBrk="0" hangingPunct="1">
        <a:lnSpc>
          <a:spcPct val="90000"/>
        </a:lnSpc>
        <a:spcBef>
          <a:spcPts val="225"/>
        </a:spcBef>
        <a:buFont typeface="Arial" panose="020B0604020202020204" pitchFamily="34" charset="0"/>
        <a:buChar char="•"/>
        <a:defRPr sz="810" kern="1200">
          <a:solidFill>
            <a:schemeClr val="tx1"/>
          </a:solidFill>
          <a:latin typeface="+mn-lt"/>
          <a:ea typeface="+mn-ea"/>
          <a:cs typeface="+mn-cs"/>
        </a:defRPr>
      </a:lvl6pPr>
      <a:lvl7pPr marL="1337310" indent="-102870" algn="l" defTabSz="411480" rtl="0" eaLnBrk="1" latinLnBrk="0" hangingPunct="1">
        <a:lnSpc>
          <a:spcPct val="90000"/>
        </a:lnSpc>
        <a:spcBef>
          <a:spcPts val="225"/>
        </a:spcBef>
        <a:buFont typeface="Arial" panose="020B0604020202020204" pitchFamily="34" charset="0"/>
        <a:buChar char="•"/>
        <a:defRPr sz="810" kern="1200">
          <a:solidFill>
            <a:schemeClr val="tx1"/>
          </a:solidFill>
          <a:latin typeface="+mn-lt"/>
          <a:ea typeface="+mn-ea"/>
          <a:cs typeface="+mn-cs"/>
        </a:defRPr>
      </a:lvl7pPr>
      <a:lvl8pPr marL="1543050" indent="-102870" algn="l" defTabSz="411480" rtl="0" eaLnBrk="1" latinLnBrk="0" hangingPunct="1">
        <a:lnSpc>
          <a:spcPct val="90000"/>
        </a:lnSpc>
        <a:spcBef>
          <a:spcPts val="225"/>
        </a:spcBef>
        <a:buFont typeface="Arial" panose="020B0604020202020204" pitchFamily="34" charset="0"/>
        <a:buChar char="•"/>
        <a:defRPr sz="810" kern="1200">
          <a:solidFill>
            <a:schemeClr val="tx1"/>
          </a:solidFill>
          <a:latin typeface="+mn-lt"/>
          <a:ea typeface="+mn-ea"/>
          <a:cs typeface="+mn-cs"/>
        </a:defRPr>
      </a:lvl8pPr>
      <a:lvl9pPr marL="1748790" indent="-102870" algn="l" defTabSz="411480" rtl="0" eaLnBrk="1" latinLnBrk="0" hangingPunct="1">
        <a:lnSpc>
          <a:spcPct val="90000"/>
        </a:lnSpc>
        <a:spcBef>
          <a:spcPts val="225"/>
        </a:spcBef>
        <a:buFont typeface="Arial" panose="020B0604020202020204" pitchFamily="34" charset="0"/>
        <a:buChar char="•"/>
        <a:defRPr sz="81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11480" rtl="0" eaLnBrk="1" latinLnBrk="0" hangingPunct="1">
        <a:defRPr sz="810" kern="1200">
          <a:solidFill>
            <a:schemeClr val="tx1"/>
          </a:solidFill>
          <a:latin typeface="+mn-lt"/>
          <a:ea typeface="+mn-ea"/>
          <a:cs typeface="+mn-cs"/>
        </a:defRPr>
      </a:lvl1pPr>
      <a:lvl2pPr marL="205740" algn="l" defTabSz="411480" rtl="0" eaLnBrk="1" latinLnBrk="0" hangingPunct="1">
        <a:defRPr sz="810" kern="1200">
          <a:solidFill>
            <a:schemeClr val="tx1"/>
          </a:solidFill>
          <a:latin typeface="+mn-lt"/>
          <a:ea typeface="+mn-ea"/>
          <a:cs typeface="+mn-cs"/>
        </a:defRPr>
      </a:lvl2pPr>
      <a:lvl3pPr marL="411480" algn="l" defTabSz="411480" rtl="0" eaLnBrk="1" latinLnBrk="0" hangingPunct="1">
        <a:defRPr sz="810" kern="1200">
          <a:solidFill>
            <a:schemeClr val="tx1"/>
          </a:solidFill>
          <a:latin typeface="+mn-lt"/>
          <a:ea typeface="+mn-ea"/>
          <a:cs typeface="+mn-cs"/>
        </a:defRPr>
      </a:lvl3pPr>
      <a:lvl4pPr marL="617220" algn="l" defTabSz="411480" rtl="0" eaLnBrk="1" latinLnBrk="0" hangingPunct="1">
        <a:defRPr sz="810" kern="1200">
          <a:solidFill>
            <a:schemeClr val="tx1"/>
          </a:solidFill>
          <a:latin typeface="+mn-lt"/>
          <a:ea typeface="+mn-ea"/>
          <a:cs typeface="+mn-cs"/>
        </a:defRPr>
      </a:lvl4pPr>
      <a:lvl5pPr marL="822960" algn="l" defTabSz="411480" rtl="0" eaLnBrk="1" latinLnBrk="0" hangingPunct="1">
        <a:defRPr sz="810" kern="1200">
          <a:solidFill>
            <a:schemeClr val="tx1"/>
          </a:solidFill>
          <a:latin typeface="+mn-lt"/>
          <a:ea typeface="+mn-ea"/>
          <a:cs typeface="+mn-cs"/>
        </a:defRPr>
      </a:lvl5pPr>
      <a:lvl6pPr marL="1028700" algn="l" defTabSz="411480" rtl="0" eaLnBrk="1" latinLnBrk="0" hangingPunct="1">
        <a:defRPr sz="810" kern="1200">
          <a:solidFill>
            <a:schemeClr val="tx1"/>
          </a:solidFill>
          <a:latin typeface="+mn-lt"/>
          <a:ea typeface="+mn-ea"/>
          <a:cs typeface="+mn-cs"/>
        </a:defRPr>
      </a:lvl6pPr>
      <a:lvl7pPr marL="1234440" algn="l" defTabSz="411480" rtl="0" eaLnBrk="1" latinLnBrk="0" hangingPunct="1">
        <a:defRPr sz="810" kern="1200">
          <a:solidFill>
            <a:schemeClr val="tx1"/>
          </a:solidFill>
          <a:latin typeface="+mn-lt"/>
          <a:ea typeface="+mn-ea"/>
          <a:cs typeface="+mn-cs"/>
        </a:defRPr>
      </a:lvl7pPr>
      <a:lvl8pPr marL="1440180" algn="l" defTabSz="411480" rtl="0" eaLnBrk="1" latinLnBrk="0" hangingPunct="1">
        <a:defRPr sz="810" kern="1200">
          <a:solidFill>
            <a:schemeClr val="tx1"/>
          </a:solidFill>
          <a:latin typeface="+mn-lt"/>
          <a:ea typeface="+mn-ea"/>
          <a:cs typeface="+mn-cs"/>
        </a:defRPr>
      </a:lvl8pPr>
      <a:lvl9pPr marL="1645920" algn="l" defTabSz="411480" rtl="0" eaLnBrk="1" latinLnBrk="0" hangingPunct="1">
        <a:defRPr sz="81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ildplatzhalter 1">
            <a:extLst>
              <a:ext uri="{FF2B5EF4-FFF2-40B4-BE49-F238E27FC236}">
                <a16:creationId xmlns:a16="http://schemas.microsoft.com/office/drawing/2014/main" id="{1524D1A9-6DE6-7ECD-0E2A-E10336A4697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5870954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27B593E579293345813B4C9FD71DEC85" ma:contentTypeVersion="18" ma:contentTypeDescription="Ein neues Dokument erstellen." ma:contentTypeScope="" ma:versionID="a7609f5b917a210e34f5e4269414a600">
  <xsd:schema xmlns:xsd="http://www.w3.org/2001/XMLSchema" xmlns:xs="http://www.w3.org/2001/XMLSchema" xmlns:p="http://schemas.microsoft.com/office/2006/metadata/properties" xmlns:ns2="1cd1ef05-533a-455e-94da-f80c122cc148" xmlns:ns3="4d400cd6-3dcf-42ac-a0f3-eb2b71ca5395" targetNamespace="http://schemas.microsoft.com/office/2006/metadata/properties" ma:root="true" ma:fieldsID="9942ef24a3a2899f0077463235fbf162" ns2:_="" ns3:_="">
    <xsd:import namespace="1cd1ef05-533a-455e-94da-f80c122cc148"/>
    <xsd:import namespace="4d400cd6-3dcf-42ac-a0f3-eb2b71ca5395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3:MediaLengthInSecond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Location" minOccurs="0"/>
                <xsd:element ref="ns3:MediaServiceAutoKeyPoints" minOccurs="0"/>
                <xsd:element ref="ns3:MediaServiceKeyPoints" minOccurs="0"/>
                <xsd:element ref="ns3:lcf76f155ced4ddcb4097134ff3c332f" minOccurs="0"/>
                <xsd:element ref="ns2:TaxCatchAll" minOccurs="0"/>
                <xsd:element ref="ns3:MediaServiceObjectDetectorVersions" minOccurs="0"/>
                <xsd:element ref="ns3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cd1ef05-533a-455e-94da-f80c122cc148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Freigegeben für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Freigegeben für -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98436f41-9284-4058-854b-075db68fa5d3}" ma:internalName="TaxCatchAll" ma:showField="CatchAllData" ma:web="1cd1ef05-533a-455e-94da-f80c122cc148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d400cd6-3dcf-42ac-a0f3-eb2b71ca539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LengthInSeconds" ma:index="14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8" nillable="true" ma:displayName="Location" ma:internalName="MediaServiceLocation" ma:readOnly="true">
      <xsd:simpleType>
        <xsd:restriction base="dms:Text"/>
      </xsd:simpleType>
    </xsd:element>
    <xsd:element name="MediaServiceAutoKeyPoints" ma:index="1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lcf76f155ced4ddcb4097134ff3c332f" ma:index="22" nillable="true" ma:taxonomy="true" ma:internalName="lcf76f155ced4ddcb4097134ff3c332f" ma:taxonomyFieldName="MediaServiceImageTags" ma:displayName="Bildmarkierungen" ma:readOnly="false" ma:fieldId="{5cf76f15-5ced-4ddc-b409-7134ff3c332f}" ma:taxonomyMulti="true" ma:sspId="958c498c-9765-48fb-9de1-ce272e7a1422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4d400cd6-3dcf-42ac-a0f3-eb2b71ca5395">
      <Terms xmlns="http://schemas.microsoft.com/office/infopath/2007/PartnerControls"/>
    </lcf76f155ced4ddcb4097134ff3c332f>
    <TaxCatchAll xmlns="1cd1ef05-533a-455e-94da-f80c122cc148" xsi:nil="true"/>
  </documentManagement>
</p:properties>
</file>

<file path=customXml/itemProps1.xml><?xml version="1.0" encoding="utf-8"?>
<ds:datastoreItem xmlns:ds="http://schemas.openxmlformats.org/officeDocument/2006/customXml" ds:itemID="{09C35FC6-8B6A-47FF-93C7-54B963BE8AC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645A7DD3-6F94-4CE3-8B6A-BA6E92CD7E39}">
  <ds:schemaRefs>
    <ds:schemaRef ds:uri="1cd1ef05-533a-455e-94da-f80c122cc148"/>
    <ds:schemaRef ds:uri="4d400cd6-3dcf-42ac-a0f3-eb2b71ca5395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3.xml><?xml version="1.0" encoding="utf-8"?>
<ds:datastoreItem xmlns:ds="http://schemas.openxmlformats.org/officeDocument/2006/customXml" ds:itemID="{0E0A23EC-7051-43C6-87F7-01CF4D618511}">
  <ds:schemaRefs>
    <ds:schemaRef ds:uri="1cd1ef05-533a-455e-94da-f80c122cc148"/>
    <ds:schemaRef ds:uri="4d400cd6-3dcf-42ac-a0f3-eb2b71ca5395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0</Words>
  <Application>Microsoft Office PowerPoint</Application>
  <PresentationFormat>Benutzerdefiniert</PresentationFormat>
  <Paragraphs>0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BIT TheSans Office</vt:lpstr>
      <vt:lpstr>TheSans C4s Bold</vt:lpstr>
      <vt:lpstr>Office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Lea Joisten</dc:creator>
  <cp:lastModifiedBy>Lea Joisten</cp:lastModifiedBy>
  <cp:revision>3</cp:revision>
  <dcterms:created xsi:type="dcterms:W3CDTF">2025-02-28T10:56:50Z</dcterms:created>
  <dcterms:modified xsi:type="dcterms:W3CDTF">2025-06-17T09:38:01Z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0x01010027B593E579293345813B4C9FD71DEC85</vt:lpwstr>
  </property>
</Properties>
</file>