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21982-DE52-4F9E-A27B-B57F3156D26F}" v="64" dt="2025-03-12T08:40:09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2278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D86C42A6-587A-48BC-ADBD-2250AB0C0A68}"/>
    <pc:docChg chg="modMainMaster">
      <pc:chgData name="Stefan Hilfert" userId="92a4586a-0251-480c-9f7a-a43964135c16" providerId="ADAL" clId="{D86C42A6-587A-48BC-ADBD-2250AB0C0A68}" dt="2025-03-12T09:26:04.100" v="4" actId="20577"/>
      <pc:docMkLst>
        <pc:docMk/>
      </pc:docMkLst>
      <pc:sldMasterChg chg="modSldLayout">
        <pc:chgData name="Stefan Hilfert" userId="92a4586a-0251-480c-9f7a-a43964135c16" providerId="ADAL" clId="{D86C42A6-587A-48BC-ADBD-2250AB0C0A68}" dt="2025-03-12T09:26:04.100" v="4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D86C42A6-587A-48BC-ADBD-2250AB0C0A68}" dt="2025-03-12T09:26:04.100" v="4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D86C42A6-587A-48BC-ADBD-2250AB0C0A68}" dt="2025-03-12T09:26:04.100" v="4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421954-CE58-D712-7CFC-151A42963D25}"/>
              </a:ext>
            </a:extLst>
          </p:cNvPr>
          <p:cNvSpPr/>
          <p:nvPr userDrawn="1"/>
        </p:nvSpPr>
        <p:spPr>
          <a:xfrm>
            <a:off x="774411" y="1174090"/>
            <a:ext cx="2195560" cy="318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WIR SIND DABEI </a:t>
            </a:r>
          </a:p>
        </p:txBody>
      </p:sp>
    </p:spTree>
    <p:extLst>
      <p:ext uri="{BB962C8B-B14F-4D97-AF65-F5344CB8AC3E}">
        <p14:creationId xmlns:p14="http://schemas.microsoft.com/office/powerpoint/2010/main" val="35557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524D1A9-6DE6-7ECD-0E2A-E10336A469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709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5A7DD3-6F94-4CE3-8B6A-BA6E92CD7E39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E0A23EC-7051-43C6-87F7-01CF4D618511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9C35FC6-8B6A-47FF-93C7-54B963BE8A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BIT TheSans Office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Lea Joisten</cp:lastModifiedBy>
  <cp:revision>3</cp:revision>
  <dcterms:created xsi:type="dcterms:W3CDTF">2025-02-28T10:56:50Z</dcterms:created>
  <dcterms:modified xsi:type="dcterms:W3CDTF">2025-06-17T09:35:12Z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