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4114800" cy="4114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7C4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127" d="100"/>
          <a:sy n="127" d="100"/>
        </p:scale>
        <p:origin x="1519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s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>
            <a:extLst>
              <a:ext uri="{FF2B5EF4-FFF2-40B4-BE49-F238E27FC236}">
                <a16:creationId xmlns:a16="http://schemas.microsoft.com/office/drawing/2014/main" id="{91FB6B3A-50F7-3395-9FF8-9B9C0658C5D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4114800" cy="4114800"/>
          </a:xfrm>
          <a:prstGeom prst="rect">
            <a:avLst/>
          </a:prstGeom>
        </p:spPr>
      </p:pic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D42A30AE-641B-65D8-BC55-9CE013FFD82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74411" y="1519036"/>
            <a:ext cx="2573426" cy="1504143"/>
          </a:xfrm>
          <a:custGeom>
            <a:avLst/>
            <a:gdLst>
              <a:gd name="connsiteX0" fmla="*/ 0 w 2957497"/>
              <a:gd name="connsiteY0" fmla="*/ 0 h 1998724"/>
              <a:gd name="connsiteX1" fmla="*/ 2957497 w 2957497"/>
              <a:gd name="connsiteY1" fmla="*/ 0 h 1998724"/>
              <a:gd name="connsiteX2" fmla="*/ 2957497 w 2957497"/>
              <a:gd name="connsiteY2" fmla="*/ 1998724 h 1998724"/>
              <a:gd name="connsiteX3" fmla="*/ 0 w 2957497"/>
              <a:gd name="connsiteY3" fmla="*/ 1998724 h 1998724"/>
              <a:gd name="connsiteX4" fmla="*/ 0 w 2957497"/>
              <a:gd name="connsiteY4" fmla="*/ 0 h 1998724"/>
              <a:gd name="connsiteX0" fmla="*/ 0 w 2957497"/>
              <a:gd name="connsiteY0" fmla="*/ 0 h 1998724"/>
              <a:gd name="connsiteX1" fmla="*/ 2957497 w 2957497"/>
              <a:gd name="connsiteY1" fmla="*/ 0 h 1998724"/>
              <a:gd name="connsiteX2" fmla="*/ 2957497 w 2957497"/>
              <a:gd name="connsiteY2" fmla="*/ 1677046 h 1998724"/>
              <a:gd name="connsiteX3" fmla="*/ 0 w 2957497"/>
              <a:gd name="connsiteY3" fmla="*/ 1998724 h 1998724"/>
              <a:gd name="connsiteX4" fmla="*/ 0 w 2957497"/>
              <a:gd name="connsiteY4" fmla="*/ 0 h 1998724"/>
              <a:gd name="connsiteX0" fmla="*/ 0 w 2957497"/>
              <a:gd name="connsiteY0" fmla="*/ 0 h 1998724"/>
              <a:gd name="connsiteX1" fmla="*/ 2957497 w 2957497"/>
              <a:gd name="connsiteY1" fmla="*/ 0 h 1998724"/>
              <a:gd name="connsiteX2" fmla="*/ 2950651 w 2957497"/>
              <a:gd name="connsiteY2" fmla="*/ 1605803 h 1998724"/>
              <a:gd name="connsiteX3" fmla="*/ 0 w 2957497"/>
              <a:gd name="connsiteY3" fmla="*/ 1998724 h 1998724"/>
              <a:gd name="connsiteX4" fmla="*/ 0 w 2957497"/>
              <a:gd name="connsiteY4" fmla="*/ 0 h 1998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7497" h="1998724">
                <a:moveTo>
                  <a:pt x="0" y="0"/>
                </a:moveTo>
                <a:lnTo>
                  <a:pt x="2957497" y="0"/>
                </a:lnTo>
                <a:lnTo>
                  <a:pt x="2950651" y="1605803"/>
                </a:lnTo>
                <a:lnTo>
                  <a:pt x="0" y="1998724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>
            <a:lvl1pPr marL="0" indent="0">
              <a:buFontTx/>
              <a:buNone/>
              <a:defRPr>
                <a:latin typeface="BIT TheSans Office" panose="020B0402050302020203" pitchFamily="34" charset="0"/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93110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7382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411480" rtl="0" eaLnBrk="1" latinLnBrk="0" hangingPunct="1">
        <a:lnSpc>
          <a:spcPct val="90000"/>
        </a:lnSpc>
        <a:spcBef>
          <a:spcPct val="0"/>
        </a:spcBef>
        <a:buNone/>
        <a:defRPr sz="19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2870" indent="-102870" algn="l" defTabSz="41148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1pPr>
      <a:lvl2pPr marL="30861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9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4pPr>
      <a:lvl5pPr marL="92583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5pPr>
      <a:lvl6pPr marL="113157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6pPr>
      <a:lvl7pPr marL="133731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7pPr>
      <a:lvl8pPr marL="154305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1pPr>
      <a:lvl2pPr marL="20574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3pPr>
      <a:lvl4pPr marL="61722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4pPr>
      <a:lvl5pPr marL="82296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5pPr>
      <a:lvl6pPr marL="102870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6pPr>
      <a:lvl7pPr marL="123444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7pPr>
      <a:lvl8pPr marL="144018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8pPr>
      <a:lvl9pPr marL="164592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1">
            <a:extLst>
              <a:ext uri="{FF2B5EF4-FFF2-40B4-BE49-F238E27FC236}">
                <a16:creationId xmlns:a16="http://schemas.microsoft.com/office/drawing/2014/main" id="{29FC1E60-6807-866B-C5F2-FDFFB87C56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98992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27B593E579293345813B4C9FD71DEC85" ma:contentTypeVersion="18" ma:contentTypeDescription="Ein neues Dokument erstellen." ma:contentTypeScope="" ma:versionID="a7609f5b917a210e34f5e4269414a600">
  <xsd:schema xmlns:xsd="http://www.w3.org/2001/XMLSchema" xmlns:xs="http://www.w3.org/2001/XMLSchema" xmlns:p="http://schemas.microsoft.com/office/2006/metadata/properties" xmlns:ns2="1cd1ef05-533a-455e-94da-f80c122cc148" xmlns:ns3="4d400cd6-3dcf-42ac-a0f3-eb2b71ca5395" targetNamespace="http://schemas.microsoft.com/office/2006/metadata/properties" ma:root="true" ma:fieldsID="9942ef24a3a2899f0077463235fbf162" ns2:_="" ns3:_="">
    <xsd:import namespace="1cd1ef05-533a-455e-94da-f80c122cc148"/>
    <xsd:import namespace="4d400cd6-3dcf-42ac-a0f3-eb2b71ca539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LengthInSecond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lcf76f155ced4ddcb4097134ff3c332f" minOccurs="0"/>
                <xsd:element ref="ns2:TaxCatchAll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d1ef05-533a-455e-94da-f80c122cc14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8436f41-9284-4058-854b-075db68fa5d3}" ma:internalName="TaxCatchAll" ma:showField="CatchAllData" ma:web="1cd1ef05-533a-455e-94da-f80c122cc14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400cd6-3dcf-42ac-a0f3-eb2b71ca53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958c498c-9765-48fb-9de1-ce272e7a14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d400cd6-3dcf-42ac-a0f3-eb2b71ca5395">
      <Terms xmlns="http://schemas.microsoft.com/office/infopath/2007/PartnerControls"/>
    </lcf76f155ced4ddcb4097134ff3c332f>
    <TaxCatchAll xmlns="1cd1ef05-533a-455e-94da-f80c122cc148" xsi:nil="true"/>
  </documentManagement>
</p:properties>
</file>

<file path=customXml/itemProps1.xml><?xml version="1.0" encoding="utf-8"?>
<ds:datastoreItem xmlns:ds="http://schemas.openxmlformats.org/officeDocument/2006/customXml" ds:itemID="{30611798-7243-4603-9FAC-3818A16F45F3}"/>
</file>

<file path=customXml/itemProps2.xml><?xml version="1.0" encoding="utf-8"?>
<ds:datastoreItem xmlns:ds="http://schemas.openxmlformats.org/officeDocument/2006/customXml" ds:itemID="{AF025607-0789-4070-9080-360FB8DBAC3A}"/>
</file>

<file path=customXml/itemProps3.xml><?xml version="1.0" encoding="utf-8"?>
<ds:datastoreItem xmlns:ds="http://schemas.openxmlformats.org/officeDocument/2006/customXml" ds:itemID="{C7616095-6586-4FCF-9EF7-5568CB320A67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BIT TheSans Office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 are exhibitor</dc:title>
  <dc:creator>Lea Joisten</dc:creator>
  <cp:lastModifiedBy>Lea Joisten</cp:lastModifiedBy>
  <cp:revision>3</cp:revision>
  <dcterms:created xsi:type="dcterms:W3CDTF">2025-02-28T10:56:50Z</dcterms:created>
  <dcterms:modified xsi:type="dcterms:W3CDTF">2025-06-17T09:04:49Z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0x01010027B593E579293345813B4C9FD71DEC85</vt:lpwstr>
  </property>
</Properties>
</file>