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4114800" cy="5143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2515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7CECD983-7FC1-B9EF-4369-D0C53935A8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114800" cy="5143500"/>
          </a:xfrm>
          <a:prstGeom prst="rect">
            <a:avLst/>
          </a:prstGeom>
        </p:spPr>
      </p:pic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B4E0333E-4DC9-0C49-692D-05039D64E2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0725" y="1973579"/>
            <a:ext cx="2692400" cy="1561783"/>
          </a:xfrm>
          <a:custGeom>
            <a:avLst/>
            <a:gdLst>
              <a:gd name="connsiteX0" fmla="*/ 0 w 2673350"/>
              <a:gd name="connsiteY0" fmla="*/ 0 h 1938338"/>
              <a:gd name="connsiteX1" fmla="*/ 2673350 w 2673350"/>
              <a:gd name="connsiteY1" fmla="*/ 0 h 1938338"/>
              <a:gd name="connsiteX2" fmla="*/ 2673350 w 2673350"/>
              <a:gd name="connsiteY2" fmla="*/ 1938338 h 1938338"/>
              <a:gd name="connsiteX3" fmla="*/ 0 w 2673350"/>
              <a:gd name="connsiteY3" fmla="*/ 1938338 h 1938338"/>
              <a:gd name="connsiteX4" fmla="*/ 0 w 2673350"/>
              <a:gd name="connsiteY4" fmla="*/ 0 h 1938338"/>
              <a:gd name="connsiteX0" fmla="*/ 0 w 2680970"/>
              <a:gd name="connsiteY0" fmla="*/ 0 h 1938338"/>
              <a:gd name="connsiteX1" fmla="*/ 2673350 w 2680970"/>
              <a:gd name="connsiteY1" fmla="*/ 0 h 1938338"/>
              <a:gd name="connsiteX2" fmla="*/ 2680970 w 2680970"/>
              <a:gd name="connsiteY2" fmla="*/ 1637348 h 1938338"/>
              <a:gd name="connsiteX3" fmla="*/ 0 w 2680970"/>
              <a:gd name="connsiteY3" fmla="*/ 1938338 h 1938338"/>
              <a:gd name="connsiteX4" fmla="*/ 0 w 2680970"/>
              <a:gd name="connsiteY4" fmla="*/ 0 h 1938338"/>
              <a:gd name="connsiteX0" fmla="*/ 0 w 2692400"/>
              <a:gd name="connsiteY0" fmla="*/ 0 h 1938338"/>
              <a:gd name="connsiteX1" fmla="*/ 2673350 w 2692400"/>
              <a:gd name="connsiteY1" fmla="*/ 0 h 1938338"/>
              <a:gd name="connsiteX2" fmla="*/ 2692400 w 2692400"/>
              <a:gd name="connsiteY2" fmla="*/ 1561690 h 1938338"/>
              <a:gd name="connsiteX3" fmla="*/ 0 w 2692400"/>
              <a:gd name="connsiteY3" fmla="*/ 1938338 h 1938338"/>
              <a:gd name="connsiteX4" fmla="*/ 0 w 2692400"/>
              <a:gd name="connsiteY4" fmla="*/ 0 h 1938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2400" h="1938338">
                <a:moveTo>
                  <a:pt x="0" y="0"/>
                </a:moveTo>
                <a:lnTo>
                  <a:pt x="2673350" y="0"/>
                </a:lnTo>
                <a:lnTo>
                  <a:pt x="2692400" y="1561690"/>
                </a:lnTo>
                <a:lnTo>
                  <a:pt x="0" y="1938338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1978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2544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411480" rtl="0" eaLnBrk="1" latinLnBrk="0" hangingPunct="1">
        <a:lnSpc>
          <a:spcPct val="90000"/>
        </a:lnSpc>
        <a:spcBef>
          <a:spcPct val="0"/>
        </a:spcBef>
        <a:buNone/>
        <a:defRPr sz="19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2870" indent="-102870" algn="l" defTabSz="41148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92583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3373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5430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3pPr>
      <a:lvl4pPr marL="6172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02870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2344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6459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A9888A6A-CDB1-3982-299C-F92A7B49E1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282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B593E579293345813B4C9FD71DEC85" ma:contentTypeVersion="18" ma:contentTypeDescription="Ein neues Dokument erstellen." ma:contentTypeScope="" ma:versionID="a7609f5b917a210e34f5e4269414a600">
  <xsd:schema xmlns:xsd="http://www.w3.org/2001/XMLSchema" xmlns:xs="http://www.w3.org/2001/XMLSchema" xmlns:p="http://schemas.microsoft.com/office/2006/metadata/properties" xmlns:ns2="1cd1ef05-533a-455e-94da-f80c122cc148" xmlns:ns3="4d400cd6-3dcf-42ac-a0f3-eb2b71ca5395" targetNamespace="http://schemas.microsoft.com/office/2006/metadata/properties" ma:root="true" ma:fieldsID="9942ef24a3a2899f0077463235fbf162" ns2:_="" ns3:_="">
    <xsd:import namespace="1cd1ef05-533a-455e-94da-f80c122cc148"/>
    <xsd:import namespace="4d400cd6-3dcf-42ac-a0f3-eb2b71ca539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d1ef05-533a-455e-94da-f80c122cc14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8436f41-9284-4058-854b-075db68fa5d3}" ma:internalName="TaxCatchAll" ma:showField="CatchAllData" ma:web="1cd1ef05-533a-455e-94da-f80c122cc1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400cd6-3dcf-42ac-a0f3-eb2b71ca53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958c498c-9765-48fb-9de1-ce272e7a14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d400cd6-3dcf-42ac-a0f3-eb2b71ca5395">
      <Terms xmlns="http://schemas.microsoft.com/office/infopath/2007/PartnerControls"/>
    </lcf76f155ced4ddcb4097134ff3c332f>
    <TaxCatchAll xmlns="1cd1ef05-533a-455e-94da-f80c122cc148" xsi:nil="true"/>
  </documentManagement>
</p:properties>
</file>

<file path=customXml/itemProps1.xml><?xml version="1.0" encoding="utf-8"?>
<ds:datastoreItem xmlns:ds="http://schemas.openxmlformats.org/officeDocument/2006/customXml" ds:itemID="{B048A201-966B-48F5-9F1E-9B857C19DCC2}"/>
</file>

<file path=customXml/itemProps2.xml><?xml version="1.0" encoding="utf-8"?>
<ds:datastoreItem xmlns:ds="http://schemas.openxmlformats.org/officeDocument/2006/customXml" ds:itemID="{5F8381C3-2DAC-4713-BE50-8381693C0A43}"/>
</file>

<file path=customXml/itemProps3.xml><?xml version="1.0" encoding="utf-8"?>
<ds:datastoreItem xmlns:ds="http://schemas.openxmlformats.org/officeDocument/2006/customXml" ds:itemID="{A259E1C1-31B9-4AF2-A8AE-F2FB012D3113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Arial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Wir sind Aussteller</dc:title>
  <dc:creator>Lea Joisten</dc:creator>
  <cp:lastModifiedBy>Lea Joisten</cp:lastModifiedBy>
  <cp:revision>2</cp:revision>
  <dcterms:created xsi:type="dcterms:W3CDTF">2025-02-28T14:26:32Z</dcterms:created>
  <dcterms:modified xsi:type="dcterms:W3CDTF">2025-06-17T08:58:55Z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0x01010027B593E579293345813B4C9FD71DEC85</vt:lpwstr>
  </property>
</Properties>
</file>