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8"/>
  </p:notesMasterIdLst>
  <p:sldIdLst>
    <p:sldId id="258" r:id="rId5"/>
    <p:sldId id="259" r:id="rId6"/>
    <p:sldId id="260" r:id="rId7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F08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58" y="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chs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F0806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23028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mm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148785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9A19C1DE-E118-E982-DD60-3513B1694ABF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6E657CDD-1884-0A7B-E7CB-0F93D77E8F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13" name="bg object 18">
            <a:extLst>
              <a:ext uri="{FF2B5EF4-FFF2-40B4-BE49-F238E27FC236}">
                <a16:creationId xmlns:a16="http://schemas.microsoft.com/office/drawing/2014/main" id="{0997CF5C-6B44-07CD-CE89-7B1DFFBD25D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60A2924-1011-0644-A0CD-4605D803F4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24FAB9FA-8089-4363-14E5-7BAD69C3698F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79595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B8905319-3CBF-2A66-3FC6-D831AA8B766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4" name="bg object 18">
            <a:extLst>
              <a:ext uri="{FF2B5EF4-FFF2-40B4-BE49-F238E27FC236}">
                <a16:creationId xmlns:a16="http://schemas.microsoft.com/office/drawing/2014/main" id="{E2A5DE51-6A7A-FD20-E597-367F3A86BBB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0B266C-1C2A-A29C-C923-DD7660ACE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7DE2BC65-345C-2883-0D79-C2E84A1B2679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3465602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58A3C-52A9-4F55-85CA-64B42CBC25E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Office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Calibri</vt:lpstr>
      <vt:lpstr>TheSansOffice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#SCCON25</dc:title>
  <dc:creator>Marta, Helga</dc:creator>
  <cp:lastModifiedBy>Lea Joisten</cp:lastModifiedBy>
  <cp:revision>8</cp:revision>
  <dcterms:created xsi:type="dcterms:W3CDTF">2023-10-06T11:17:16Z</dcterms:created>
  <dcterms:modified xsi:type="dcterms:W3CDTF">2024-11-20T11:06:26Z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