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8"/>
  </p:notesMasterIdLst>
  <p:sldIdLst>
    <p:sldId id="258" r:id="rId5"/>
    <p:sldId id="259" r:id="rId6"/>
    <p:sldId id="260" r:id="rId7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1"/>
    <a:srgbClr val="97C4E3"/>
    <a:srgbClr val="F08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2158" y="3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43CDA-DBE0-4170-BA8C-7AE2C105DF33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142FD-8C55-4876-8363-EE28A57C88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tr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MEET</a:t>
            </a:r>
            <a:r>
              <a:rPr sz="4900" b="1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	</a:t>
            </a:r>
            <a:r>
              <a:rPr sz="4900" b="1" spc="204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 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#SCCON25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chs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g object 16">
            <a:extLst>
              <a:ext uri="{FF2B5EF4-FFF2-40B4-BE49-F238E27FC236}">
                <a16:creationId xmlns:a16="http://schemas.microsoft.com/office/drawing/2014/main" id="{E379D058-9103-CA7F-8909-A5C6FB8E540F}"/>
              </a:ext>
            </a:extLst>
          </p:cNvPr>
          <p:cNvSpPr/>
          <p:nvPr userDrawn="1"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F0806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MEET</a:t>
            </a:r>
            <a:r>
              <a:rPr sz="4900" b="1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	</a:t>
            </a:r>
            <a:r>
              <a:rPr sz="4900" b="1" spc="204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 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#SCCON25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  <p:extLst>
      <p:ext uri="{BB962C8B-B14F-4D97-AF65-F5344CB8AC3E}">
        <p14:creationId xmlns:p14="http://schemas.microsoft.com/office/powerpoint/2010/main" val="230283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mm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g object 16">
            <a:extLst>
              <a:ext uri="{FF2B5EF4-FFF2-40B4-BE49-F238E27FC236}">
                <a16:creationId xmlns:a16="http://schemas.microsoft.com/office/drawing/2014/main" id="{E379D058-9103-CA7F-8909-A5C6FB8E540F}"/>
              </a:ext>
            </a:extLst>
          </p:cNvPr>
          <p:cNvSpPr/>
          <p:nvPr userDrawn="1"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97C4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MEET</a:t>
            </a:r>
            <a:r>
              <a:rPr sz="4900" b="1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	</a:t>
            </a:r>
            <a:r>
              <a:rPr sz="4900" b="1" spc="204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 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#SCCON25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  <p:extLst>
      <p:ext uri="{BB962C8B-B14F-4D97-AF65-F5344CB8AC3E}">
        <p14:creationId xmlns:p14="http://schemas.microsoft.com/office/powerpoint/2010/main" val="148785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r"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D766276B-D27E-69BA-7FF7-9F6FA5F6537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>
          <a:xfrm flipH="1">
            <a:off x="1214438" y="1181100"/>
            <a:ext cx="11287125" cy="11156950"/>
          </a:xfrm>
        </p:spPr>
      </p:pic>
      <p:sp>
        <p:nvSpPr>
          <p:cNvPr id="25" name="bg object 18">
            <a:extLst>
              <a:ext uri="{FF2B5EF4-FFF2-40B4-BE49-F238E27FC236}">
                <a16:creationId xmlns:a16="http://schemas.microsoft.com/office/drawing/2014/main" id="{C8D73699-9543-BBE5-53B9-0C5D7CDBF14D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97C4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5A8DE66A-935B-3C85-29D0-9111A006AF14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Vorname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Nachname</a:t>
            </a: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Unternehmen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FC5E0A3A-1B5D-DDAA-1050-85CCA96536F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73762" y="11459576"/>
            <a:ext cx="3537438" cy="183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95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48A35478-6594-85A9-1AAF-0A3C8AF3B98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>
          <a:xfrm flipH="1">
            <a:off x="1214438" y="1181100"/>
            <a:ext cx="11287125" cy="11156950"/>
          </a:xfrm>
        </p:spPr>
      </p:pic>
      <p:sp>
        <p:nvSpPr>
          <p:cNvPr id="13" name="bg object 18">
            <a:extLst>
              <a:ext uri="{FF2B5EF4-FFF2-40B4-BE49-F238E27FC236}">
                <a16:creationId xmlns:a16="http://schemas.microsoft.com/office/drawing/2014/main" id="{0997CF5C-6B44-07CD-CE89-7B1DFFBD25DB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0917E34B-D635-83B4-F1B1-59AC49535273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Vorname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Nachname</a:t>
            </a: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Unternehmen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60A2924-1011-0644-A0CD-4605D803F4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73762" y="11459576"/>
            <a:ext cx="3537438" cy="183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95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7C165B00-9A67-BE40-6F35-9C1EC4A3735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>
          <a:xfrm flipH="1">
            <a:off x="1214438" y="1181100"/>
            <a:ext cx="11287125" cy="11156950"/>
          </a:xfrm>
        </p:spPr>
      </p:pic>
      <p:sp>
        <p:nvSpPr>
          <p:cNvPr id="4" name="bg object 18">
            <a:extLst>
              <a:ext uri="{FF2B5EF4-FFF2-40B4-BE49-F238E27FC236}">
                <a16:creationId xmlns:a16="http://schemas.microsoft.com/office/drawing/2014/main" id="{E2A5DE51-6A7A-FD20-E597-367F3A86BBBB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B6DE551F-809F-7E35-ABAE-AA1E2B86C300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Vorname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Nachname</a:t>
            </a: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Unternehmen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C0B266C-1C2A-A29C-C923-DD7660ACEB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73762" y="11459576"/>
            <a:ext cx="3537438" cy="183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602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899EE5-34BB-40C6-815A-5D117764981C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DF5625A-B422-4B86-AEBB-FCB7C02B34CD}"/>
</file>

<file path=customXml/itemProps3.xml><?xml version="1.0" encoding="utf-8"?>
<ds:datastoreItem xmlns:ds="http://schemas.openxmlformats.org/officeDocument/2006/customXml" ds:itemID="{2D9E2DE8-B2A5-4FA6-97CD-CEB0254DD5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Office PowerPoint</Application>
  <PresentationFormat>Benutzerdefiniert</PresentationFormat>
  <Paragraphs>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Calibri</vt:lpstr>
      <vt:lpstr>TheSansOffice</vt:lpstr>
      <vt:lpstr>Office Theme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#SCCON25</dc:title>
  <dc:creator>Marta, Helga</dc:creator>
  <cp:lastModifiedBy>Lea Joisten</cp:lastModifiedBy>
  <cp:revision>8</cp:revision>
  <dcterms:created xsi:type="dcterms:W3CDTF">2023-10-06T11:17:16Z</dcterms:created>
  <dcterms:modified xsi:type="dcterms:W3CDTF">2024-11-20T11:07:35Z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Creator">
    <vt:lpwstr>Adobe InDesign 18.5 (Windows)</vt:lpwstr>
  </property>
  <property fmtid="{D5CDD505-2E9C-101B-9397-08002B2CF9AE}" pid="4" name="LastSaved">
    <vt:filetime>2023-10-06T00:00:00Z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0x01010027B593E579293345813B4C9FD71DEC85</vt:lpwstr>
  </property>
  <property fmtid="{D5CDD505-2E9C-101B-9397-08002B2CF9AE}" pid="7" name="MediaServiceImageTags">
    <vt:lpwstr/>
  </property>
</Properties>
</file>