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</p:sldIdLst>
  <p:sldSz cx="43200638" cy="225726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B5C1"/>
    <a:srgbClr val="813F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2"/>
    <p:restoredTop sz="94704"/>
  </p:normalViewPr>
  <p:slideViewPr>
    <p:cSldViewPr snapToGrid="0">
      <p:cViewPr varScale="1">
        <p:scale>
          <a:sx n="31" d="100"/>
          <a:sy n="31" d="100"/>
        </p:scale>
        <p:origin x="59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Ein Bild, das Text, Screenshot, Schrift, Logo enthält.&#10;&#10;Automatisch generierte Beschreibung">
            <a:extLst>
              <a:ext uri="{FF2B5EF4-FFF2-40B4-BE49-F238E27FC236}">
                <a16:creationId xmlns:a16="http://schemas.microsoft.com/office/drawing/2014/main" id="{E3160774-E369-04B2-2EA6-A57066B5BFD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49086" y="-204828"/>
            <a:ext cx="43603072" cy="22817247"/>
          </a:xfrm>
          <a:prstGeom prst="rect">
            <a:avLst/>
          </a:prstGeom>
        </p:spPr>
      </p:pic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BC13EA0-03A1-B7A9-984C-68ECD836BA0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230600" y="5199270"/>
            <a:ext cx="26492200" cy="2743200"/>
          </a:xfrm>
        </p:spPr>
        <p:txBody>
          <a:bodyPr>
            <a:noAutofit/>
          </a:bodyPr>
          <a:lstStyle>
            <a:lvl1pPr marL="0" indent="0">
              <a:buNone/>
              <a:defRPr sz="15000" b="1" i="0">
                <a:solidFill>
                  <a:srgbClr val="08B5C1"/>
                </a:solidFill>
                <a:latin typeface="Helvetica" pitchFamily="2" charset="0"/>
              </a:defRPr>
            </a:lvl1pPr>
          </a:lstStyle>
          <a:p>
            <a:pPr lvl="0"/>
            <a:r>
              <a:rPr lang="de-DE" b="1" i="0" dirty="0">
                <a:latin typeface="Helvetica" pitchFamily="2" charset="0"/>
              </a:rPr>
              <a:t>Name</a:t>
            </a:r>
            <a:endParaRPr lang="de-DE" dirty="0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9DC44664-890E-4034-7B77-0100E7C27F1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6230600" y="11629128"/>
            <a:ext cx="26620787" cy="6757158"/>
          </a:xfrm>
        </p:spPr>
        <p:txBody>
          <a:bodyPr>
            <a:normAutofit/>
          </a:bodyPr>
          <a:lstStyle>
            <a:lvl1pPr marL="0" indent="0">
              <a:buNone/>
              <a:defRPr sz="10800" i="1">
                <a:solidFill>
                  <a:srgbClr val="08B5C1"/>
                </a:solidFill>
                <a:latin typeface="Helvetica" pitchFamily="2" charset="0"/>
              </a:defRPr>
            </a:lvl1pPr>
          </a:lstStyle>
          <a:p>
            <a:pPr lvl="0"/>
            <a:r>
              <a:rPr lang="de-DE" dirty="0"/>
              <a:t>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speech</a:t>
            </a:r>
            <a:r>
              <a:rPr lang="de-DE" dirty="0"/>
              <a:t>/</a:t>
            </a:r>
            <a:r>
              <a:rPr lang="de-DE" dirty="0" err="1"/>
              <a:t>event</a:t>
            </a:r>
            <a:r>
              <a:rPr lang="de-DE" dirty="0"/>
              <a:t>/…</a:t>
            </a:r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153FBBEE-0AAA-0DC9-8DD1-1988E029717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230600" y="8454335"/>
            <a:ext cx="26492200" cy="2489200"/>
          </a:xfrm>
        </p:spPr>
        <p:txBody>
          <a:bodyPr>
            <a:normAutofit/>
          </a:bodyPr>
          <a:lstStyle>
            <a:lvl1pPr marL="0" indent="0">
              <a:buNone/>
              <a:defRPr sz="9000" b="1">
                <a:solidFill>
                  <a:srgbClr val="813FA0"/>
                </a:solidFill>
                <a:latin typeface="Helvetica" pitchFamily="2" charset="0"/>
              </a:defRPr>
            </a:lvl1pPr>
          </a:lstStyle>
          <a:p>
            <a:pPr lvl="0"/>
            <a:r>
              <a:rPr lang="de-DE" dirty="0"/>
              <a:t>Forum X | Date | Time</a:t>
            </a:r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BA4CA858-D3D7-3400-DC5E-6A563E485DC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583482" y="3578086"/>
            <a:ext cx="10536238" cy="14808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Add a </a:t>
            </a:r>
            <a:r>
              <a:rPr lang="de-DE" dirty="0" err="1"/>
              <a:t>picture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 in </a:t>
            </a:r>
            <a:r>
              <a:rPr lang="de-DE" dirty="0" err="1"/>
              <a:t>this</a:t>
            </a:r>
            <a:r>
              <a:rPr lang="de-DE" dirty="0"/>
              <a:t> box</a:t>
            </a:r>
          </a:p>
        </p:txBody>
      </p:sp>
    </p:spTree>
    <p:extLst>
      <p:ext uri="{BB962C8B-B14F-4D97-AF65-F5344CB8AC3E}">
        <p14:creationId xmlns:p14="http://schemas.microsoft.com/office/powerpoint/2010/main" val="4157198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A59C-659D-9247-B26C-A682A7E6B438}" type="datetimeFigureOut">
              <a:rPr lang="de-DE" smtClean="0"/>
              <a:t>13.12.23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2D94-73BA-0146-B403-6516A57F6C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4131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915456" y="1201785"/>
            <a:ext cx="9315138" cy="19129289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70044" y="1201785"/>
            <a:ext cx="27405405" cy="1912928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A59C-659D-9247-B26C-A682A7E6B438}" type="datetimeFigureOut">
              <a:rPr lang="de-DE" smtClean="0"/>
              <a:t>13.12.23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2D94-73BA-0146-B403-6516A57F6C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91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A59C-659D-9247-B26C-A682A7E6B438}" type="datetimeFigureOut">
              <a:rPr lang="de-DE" smtClean="0"/>
              <a:t>13.12.23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2D94-73BA-0146-B403-6516A57F6C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0994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544" y="5627494"/>
            <a:ext cx="37260550" cy="9389599"/>
          </a:xfrm>
        </p:spPr>
        <p:txBody>
          <a:bodyPr anchor="b"/>
          <a:lstStyle>
            <a:lvl1pPr>
              <a:defRPr sz="19748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7544" y="15105922"/>
            <a:ext cx="37260550" cy="4937768"/>
          </a:xfrm>
        </p:spPr>
        <p:txBody>
          <a:bodyPr/>
          <a:lstStyle>
            <a:lvl1pPr marL="0" indent="0">
              <a:buNone/>
              <a:defRPr sz="7899">
                <a:solidFill>
                  <a:schemeClr val="tx1">
                    <a:tint val="75000"/>
                  </a:schemeClr>
                </a:solidFill>
              </a:defRPr>
            </a:lvl1pPr>
            <a:lvl2pPr marL="1504828" indent="0">
              <a:buNone/>
              <a:defRPr sz="6583">
                <a:solidFill>
                  <a:schemeClr val="tx1">
                    <a:tint val="75000"/>
                  </a:schemeClr>
                </a:solidFill>
              </a:defRPr>
            </a:lvl2pPr>
            <a:lvl3pPr marL="3009656" indent="0">
              <a:buNone/>
              <a:defRPr sz="5925">
                <a:solidFill>
                  <a:schemeClr val="tx1">
                    <a:tint val="75000"/>
                  </a:schemeClr>
                </a:solidFill>
              </a:defRPr>
            </a:lvl3pPr>
            <a:lvl4pPr marL="4514484" indent="0">
              <a:buNone/>
              <a:defRPr sz="5266">
                <a:solidFill>
                  <a:schemeClr val="tx1">
                    <a:tint val="75000"/>
                  </a:schemeClr>
                </a:solidFill>
              </a:defRPr>
            </a:lvl4pPr>
            <a:lvl5pPr marL="6019312" indent="0">
              <a:buNone/>
              <a:defRPr sz="5266">
                <a:solidFill>
                  <a:schemeClr val="tx1">
                    <a:tint val="75000"/>
                  </a:schemeClr>
                </a:solidFill>
              </a:defRPr>
            </a:lvl5pPr>
            <a:lvl6pPr marL="7524140" indent="0">
              <a:buNone/>
              <a:defRPr sz="5266">
                <a:solidFill>
                  <a:schemeClr val="tx1">
                    <a:tint val="75000"/>
                  </a:schemeClr>
                </a:solidFill>
              </a:defRPr>
            </a:lvl6pPr>
            <a:lvl7pPr marL="9028968" indent="0">
              <a:buNone/>
              <a:defRPr sz="5266">
                <a:solidFill>
                  <a:schemeClr val="tx1">
                    <a:tint val="75000"/>
                  </a:schemeClr>
                </a:solidFill>
              </a:defRPr>
            </a:lvl7pPr>
            <a:lvl8pPr marL="10533797" indent="0">
              <a:buNone/>
              <a:defRPr sz="5266">
                <a:solidFill>
                  <a:schemeClr val="tx1">
                    <a:tint val="75000"/>
                  </a:schemeClr>
                </a:solidFill>
              </a:defRPr>
            </a:lvl8pPr>
            <a:lvl9pPr marL="12038625" indent="0">
              <a:buNone/>
              <a:defRPr sz="526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A59C-659D-9247-B26C-A682A7E6B438}" type="datetimeFigureOut">
              <a:rPr lang="de-DE" smtClean="0"/>
              <a:t>13.12.23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2D94-73BA-0146-B403-6516A57F6C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1652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70044" y="6008927"/>
            <a:ext cx="18360271" cy="1432214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70323" y="6008927"/>
            <a:ext cx="18360271" cy="1432214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A59C-659D-9247-B26C-A682A7E6B438}" type="datetimeFigureOut">
              <a:rPr lang="de-DE" smtClean="0"/>
              <a:t>13.12.23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2D94-73BA-0146-B403-6516A57F6C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4192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1" y="1201787"/>
            <a:ext cx="37260550" cy="436300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5673" y="5533439"/>
            <a:ext cx="18275893" cy="2711853"/>
          </a:xfrm>
        </p:spPr>
        <p:txBody>
          <a:bodyPr anchor="b"/>
          <a:lstStyle>
            <a:lvl1pPr marL="0" indent="0">
              <a:buNone/>
              <a:defRPr sz="7899" b="1"/>
            </a:lvl1pPr>
            <a:lvl2pPr marL="1504828" indent="0">
              <a:buNone/>
              <a:defRPr sz="6583" b="1"/>
            </a:lvl2pPr>
            <a:lvl3pPr marL="3009656" indent="0">
              <a:buNone/>
              <a:defRPr sz="5925" b="1"/>
            </a:lvl3pPr>
            <a:lvl4pPr marL="4514484" indent="0">
              <a:buNone/>
              <a:defRPr sz="5266" b="1"/>
            </a:lvl4pPr>
            <a:lvl5pPr marL="6019312" indent="0">
              <a:buNone/>
              <a:defRPr sz="5266" b="1"/>
            </a:lvl5pPr>
            <a:lvl6pPr marL="7524140" indent="0">
              <a:buNone/>
              <a:defRPr sz="5266" b="1"/>
            </a:lvl6pPr>
            <a:lvl7pPr marL="9028968" indent="0">
              <a:buNone/>
              <a:defRPr sz="5266" b="1"/>
            </a:lvl7pPr>
            <a:lvl8pPr marL="10533797" indent="0">
              <a:buNone/>
              <a:defRPr sz="5266" b="1"/>
            </a:lvl8pPr>
            <a:lvl9pPr marL="12038625" indent="0">
              <a:buNone/>
              <a:defRPr sz="5266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5673" y="8245292"/>
            <a:ext cx="18275893" cy="121275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70323" y="5533439"/>
            <a:ext cx="18365898" cy="2711853"/>
          </a:xfrm>
        </p:spPr>
        <p:txBody>
          <a:bodyPr anchor="b"/>
          <a:lstStyle>
            <a:lvl1pPr marL="0" indent="0">
              <a:buNone/>
              <a:defRPr sz="7899" b="1"/>
            </a:lvl1pPr>
            <a:lvl2pPr marL="1504828" indent="0">
              <a:buNone/>
              <a:defRPr sz="6583" b="1"/>
            </a:lvl2pPr>
            <a:lvl3pPr marL="3009656" indent="0">
              <a:buNone/>
              <a:defRPr sz="5925" b="1"/>
            </a:lvl3pPr>
            <a:lvl4pPr marL="4514484" indent="0">
              <a:buNone/>
              <a:defRPr sz="5266" b="1"/>
            </a:lvl4pPr>
            <a:lvl5pPr marL="6019312" indent="0">
              <a:buNone/>
              <a:defRPr sz="5266" b="1"/>
            </a:lvl5pPr>
            <a:lvl6pPr marL="7524140" indent="0">
              <a:buNone/>
              <a:defRPr sz="5266" b="1"/>
            </a:lvl6pPr>
            <a:lvl7pPr marL="9028968" indent="0">
              <a:buNone/>
              <a:defRPr sz="5266" b="1"/>
            </a:lvl7pPr>
            <a:lvl8pPr marL="10533797" indent="0">
              <a:buNone/>
              <a:defRPr sz="5266" b="1"/>
            </a:lvl8pPr>
            <a:lvl9pPr marL="12038625" indent="0">
              <a:buNone/>
              <a:defRPr sz="5266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870323" y="8245292"/>
            <a:ext cx="18365898" cy="121275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A59C-659D-9247-B26C-A682A7E6B438}" type="datetimeFigureOut">
              <a:rPr lang="de-DE" smtClean="0"/>
              <a:t>13.12.23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2D94-73BA-0146-B403-6516A57F6C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5262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A59C-659D-9247-B26C-A682A7E6B438}" type="datetimeFigureOut">
              <a:rPr lang="de-DE" smtClean="0"/>
              <a:t>13.12.23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2D94-73BA-0146-B403-6516A57F6C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335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A59C-659D-9247-B26C-A682A7E6B438}" type="datetimeFigureOut">
              <a:rPr lang="de-DE" smtClean="0"/>
              <a:t>13.12.23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2D94-73BA-0146-B403-6516A57F6C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401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2" y="1504844"/>
            <a:ext cx="13933329" cy="5266955"/>
          </a:xfrm>
        </p:spPr>
        <p:txBody>
          <a:bodyPr anchor="b"/>
          <a:lstStyle>
            <a:lvl1pPr>
              <a:defRPr sz="10532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5898" y="3250047"/>
            <a:ext cx="21870323" cy="16041221"/>
          </a:xfrm>
        </p:spPr>
        <p:txBody>
          <a:bodyPr/>
          <a:lstStyle>
            <a:lvl1pPr>
              <a:defRPr sz="10532"/>
            </a:lvl1pPr>
            <a:lvl2pPr>
              <a:defRPr sz="9216"/>
            </a:lvl2pPr>
            <a:lvl3pPr>
              <a:defRPr sz="7899"/>
            </a:lvl3pPr>
            <a:lvl4pPr>
              <a:defRPr sz="6583"/>
            </a:lvl4pPr>
            <a:lvl5pPr>
              <a:defRPr sz="6583"/>
            </a:lvl5pPr>
            <a:lvl6pPr>
              <a:defRPr sz="6583"/>
            </a:lvl6pPr>
            <a:lvl7pPr>
              <a:defRPr sz="6583"/>
            </a:lvl7pPr>
            <a:lvl8pPr>
              <a:defRPr sz="6583"/>
            </a:lvl8pPr>
            <a:lvl9pPr>
              <a:defRPr sz="6583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672" y="6771799"/>
            <a:ext cx="13933329" cy="12545595"/>
          </a:xfrm>
        </p:spPr>
        <p:txBody>
          <a:bodyPr/>
          <a:lstStyle>
            <a:lvl1pPr marL="0" indent="0">
              <a:buNone/>
              <a:defRPr sz="5266"/>
            </a:lvl1pPr>
            <a:lvl2pPr marL="1504828" indent="0">
              <a:buNone/>
              <a:defRPr sz="4608"/>
            </a:lvl2pPr>
            <a:lvl3pPr marL="3009656" indent="0">
              <a:buNone/>
              <a:defRPr sz="3950"/>
            </a:lvl3pPr>
            <a:lvl4pPr marL="4514484" indent="0">
              <a:buNone/>
              <a:defRPr sz="3291"/>
            </a:lvl4pPr>
            <a:lvl5pPr marL="6019312" indent="0">
              <a:buNone/>
              <a:defRPr sz="3291"/>
            </a:lvl5pPr>
            <a:lvl6pPr marL="7524140" indent="0">
              <a:buNone/>
              <a:defRPr sz="3291"/>
            </a:lvl6pPr>
            <a:lvl7pPr marL="9028968" indent="0">
              <a:buNone/>
              <a:defRPr sz="3291"/>
            </a:lvl7pPr>
            <a:lvl8pPr marL="10533797" indent="0">
              <a:buNone/>
              <a:defRPr sz="3291"/>
            </a:lvl8pPr>
            <a:lvl9pPr marL="12038625" indent="0">
              <a:buNone/>
              <a:defRPr sz="329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A59C-659D-9247-B26C-A682A7E6B438}" type="datetimeFigureOut">
              <a:rPr lang="de-DE" smtClean="0"/>
              <a:t>13.12.23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2D94-73BA-0146-B403-6516A57F6C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3217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2" y="1504844"/>
            <a:ext cx="13933329" cy="5266955"/>
          </a:xfrm>
        </p:spPr>
        <p:txBody>
          <a:bodyPr anchor="b"/>
          <a:lstStyle>
            <a:lvl1pPr>
              <a:defRPr sz="10532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365898" y="3250047"/>
            <a:ext cx="21870323" cy="16041221"/>
          </a:xfrm>
        </p:spPr>
        <p:txBody>
          <a:bodyPr anchor="t"/>
          <a:lstStyle>
            <a:lvl1pPr marL="0" indent="0">
              <a:buNone/>
              <a:defRPr sz="10532"/>
            </a:lvl1pPr>
            <a:lvl2pPr marL="1504828" indent="0">
              <a:buNone/>
              <a:defRPr sz="9216"/>
            </a:lvl2pPr>
            <a:lvl3pPr marL="3009656" indent="0">
              <a:buNone/>
              <a:defRPr sz="7899"/>
            </a:lvl3pPr>
            <a:lvl4pPr marL="4514484" indent="0">
              <a:buNone/>
              <a:defRPr sz="6583"/>
            </a:lvl4pPr>
            <a:lvl5pPr marL="6019312" indent="0">
              <a:buNone/>
              <a:defRPr sz="6583"/>
            </a:lvl5pPr>
            <a:lvl6pPr marL="7524140" indent="0">
              <a:buNone/>
              <a:defRPr sz="6583"/>
            </a:lvl6pPr>
            <a:lvl7pPr marL="9028968" indent="0">
              <a:buNone/>
              <a:defRPr sz="6583"/>
            </a:lvl7pPr>
            <a:lvl8pPr marL="10533797" indent="0">
              <a:buNone/>
              <a:defRPr sz="6583"/>
            </a:lvl8pPr>
            <a:lvl9pPr marL="12038625" indent="0">
              <a:buNone/>
              <a:defRPr sz="6583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672" y="6771799"/>
            <a:ext cx="13933329" cy="12545595"/>
          </a:xfrm>
        </p:spPr>
        <p:txBody>
          <a:bodyPr/>
          <a:lstStyle>
            <a:lvl1pPr marL="0" indent="0">
              <a:buNone/>
              <a:defRPr sz="5266"/>
            </a:lvl1pPr>
            <a:lvl2pPr marL="1504828" indent="0">
              <a:buNone/>
              <a:defRPr sz="4608"/>
            </a:lvl2pPr>
            <a:lvl3pPr marL="3009656" indent="0">
              <a:buNone/>
              <a:defRPr sz="3950"/>
            </a:lvl3pPr>
            <a:lvl4pPr marL="4514484" indent="0">
              <a:buNone/>
              <a:defRPr sz="3291"/>
            </a:lvl4pPr>
            <a:lvl5pPr marL="6019312" indent="0">
              <a:buNone/>
              <a:defRPr sz="3291"/>
            </a:lvl5pPr>
            <a:lvl6pPr marL="7524140" indent="0">
              <a:buNone/>
              <a:defRPr sz="3291"/>
            </a:lvl6pPr>
            <a:lvl7pPr marL="9028968" indent="0">
              <a:buNone/>
              <a:defRPr sz="3291"/>
            </a:lvl7pPr>
            <a:lvl8pPr marL="10533797" indent="0">
              <a:buNone/>
              <a:defRPr sz="3291"/>
            </a:lvl8pPr>
            <a:lvl9pPr marL="12038625" indent="0">
              <a:buNone/>
              <a:defRPr sz="329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A59C-659D-9247-B26C-A682A7E6B438}" type="datetimeFigureOut">
              <a:rPr lang="de-DE" smtClean="0"/>
              <a:t>13.12.23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2D94-73BA-0146-B403-6516A57F6C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6711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70044" y="1201787"/>
            <a:ext cx="37260550" cy="43630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0044" y="6008927"/>
            <a:ext cx="37260550" cy="14322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70044" y="20921516"/>
            <a:ext cx="9720144" cy="12017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9A59C-659D-9247-B26C-A682A7E6B438}" type="datetimeFigureOut">
              <a:rPr lang="de-DE" smtClean="0"/>
              <a:t>13.12.23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10212" y="20921516"/>
            <a:ext cx="14580215" cy="12017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510450" y="20921516"/>
            <a:ext cx="9720144" cy="12017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42D94-73BA-0146-B403-6516A57F6C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752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09656" rtl="0" eaLnBrk="1" latinLnBrk="0" hangingPunct="1">
        <a:lnSpc>
          <a:spcPct val="90000"/>
        </a:lnSpc>
        <a:spcBef>
          <a:spcPct val="0"/>
        </a:spcBef>
        <a:buNone/>
        <a:defRPr sz="1448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2414" indent="-752414" algn="l" defTabSz="3009656" rtl="0" eaLnBrk="1" latinLnBrk="0" hangingPunct="1">
        <a:lnSpc>
          <a:spcPct val="90000"/>
        </a:lnSpc>
        <a:spcBef>
          <a:spcPts val="3291"/>
        </a:spcBef>
        <a:buFont typeface="Arial" panose="020B0604020202020204" pitchFamily="34" charset="0"/>
        <a:buChar char="•"/>
        <a:defRPr sz="9216" kern="1200">
          <a:solidFill>
            <a:schemeClr val="tx1"/>
          </a:solidFill>
          <a:latin typeface="+mn-lt"/>
          <a:ea typeface="+mn-ea"/>
          <a:cs typeface="+mn-cs"/>
        </a:defRPr>
      </a:lvl1pPr>
      <a:lvl2pPr marL="2257242" indent="-752414" algn="l" defTabSz="3009656" rtl="0" eaLnBrk="1" latinLnBrk="0" hangingPunct="1">
        <a:lnSpc>
          <a:spcPct val="90000"/>
        </a:lnSpc>
        <a:spcBef>
          <a:spcPts val="1646"/>
        </a:spcBef>
        <a:buFont typeface="Arial" panose="020B0604020202020204" pitchFamily="34" charset="0"/>
        <a:buChar char="•"/>
        <a:defRPr sz="7899" kern="1200">
          <a:solidFill>
            <a:schemeClr val="tx1"/>
          </a:solidFill>
          <a:latin typeface="+mn-lt"/>
          <a:ea typeface="+mn-ea"/>
          <a:cs typeface="+mn-cs"/>
        </a:defRPr>
      </a:lvl2pPr>
      <a:lvl3pPr marL="3762070" indent="-752414" algn="l" defTabSz="3009656" rtl="0" eaLnBrk="1" latinLnBrk="0" hangingPunct="1">
        <a:lnSpc>
          <a:spcPct val="90000"/>
        </a:lnSpc>
        <a:spcBef>
          <a:spcPts val="1646"/>
        </a:spcBef>
        <a:buFont typeface="Arial" panose="020B0604020202020204" pitchFamily="34" charset="0"/>
        <a:buChar char="•"/>
        <a:defRPr sz="6583" kern="1200">
          <a:solidFill>
            <a:schemeClr val="tx1"/>
          </a:solidFill>
          <a:latin typeface="+mn-lt"/>
          <a:ea typeface="+mn-ea"/>
          <a:cs typeface="+mn-cs"/>
        </a:defRPr>
      </a:lvl3pPr>
      <a:lvl4pPr marL="5266898" indent="-752414" algn="l" defTabSz="3009656" rtl="0" eaLnBrk="1" latinLnBrk="0" hangingPunct="1">
        <a:lnSpc>
          <a:spcPct val="90000"/>
        </a:lnSpc>
        <a:spcBef>
          <a:spcPts val="1646"/>
        </a:spcBef>
        <a:buFont typeface="Arial" panose="020B0604020202020204" pitchFamily="34" charset="0"/>
        <a:buChar char="•"/>
        <a:defRPr sz="5925" kern="1200">
          <a:solidFill>
            <a:schemeClr val="tx1"/>
          </a:solidFill>
          <a:latin typeface="+mn-lt"/>
          <a:ea typeface="+mn-ea"/>
          <a:cs typeface="+mn-cs"/>
        </a:defRPr>
      </a:lvl4pPr>
      <a:lvl5pPr marL="6771726" indent="-752414" algn="l" defTabSz="3009656" rtl="0" eaLnBrk="1" latinLnBrk="0" hangingPunct="1">
        <a:lnSpc>
          <a:spcPct val="90000"/>
        </a:lnSpc>
        <a:spcBef>
          <a:spcPts val="1646"/>
        </a:spcBef>
        <a:buFont typeface="Arial" panose="020B0604020202020204" pitchFamily="34" charset="0"/>
        <a:buChar char="•"/>
        <a:defRPr sz="5925" kern="1200">
          <a:solidFill>
            <a:schemeClr val="tx1"/>
          </a:solidFill>
          <a:latin typeface="+mn-lt"/>
          <a:ea typeface="+mn-ea"/>
          <a:cs typeface="+mn-cs"/>
        </a:defRPr>
      </a:lvl5pPr>
      <a:lvl6pPr marL="8276554" indent="-752414" algn="l" defTabSz="3009656" rtl="0" eaLnBrk="1" latinLnBrk="0" hangingPunct="1">
        <a:lnSpc>
          <a:spcPct val="90000"/>
        </a:lnSpc>
        <a:spcBef>
          <a:spcPts val="1646"/>
        </a:spcBef>
        <a:buFont typeface="Arial" panose="020B0604020202020204" pitchFamily="34" charset="0"/>
        <a:buChar char="•"/>
        <a:defRPr sz="5925" kern="1200">
          <a:solidFill>
            <a:schemeClr val="tx1"/>
          </a:solidFill>
          <a:latin typeface="+mn-lt"/>
          <a:ea typeface="+mn-ea"/>
          <a:cs typeface="+mn-cs"/>
        </a:defRPr>
      </a:lvl6pPr>
      <a:lvl7pPr marL="9781383" indent="-752414" algn="l" defTabSz="3009656" rtl="0" eaLnBrk="1" latinLnBrk="0" hangingPunct="1">
        <a:lnSpc>
          <a:spcPct val="90000"/>
        </a:lnSpc>
        <a:spcBef>
          <a:spcPts val="1646"/>
        </a:spcBef>
        <a:buFont typeface="Arial" panose="020B0604020202020204" pitchFamily="34" charset="0"/>
        <a:buChar char="•"/>
        <a:defRPr sz="5925" kern="1200">
          <a:solidFill>
            <a:schemeClr val="tx1"/>
          </a:solidFill>
          <a:latin typeface="+mn-lt"/>
          <a:ea typeface="+mn-ea"/>
          <a:cs typeface="+mn-cs"/>
        </a:defRPr>
      </a:lvl7pPr>
      <a:lvl8pPr marL="11286211" indent="-752414" algn="l" defTabSz="3009656" rtl="0" eaLnBrk="1" latinLnBrk="0" hangingPunct="1">
        <a:lnSpc>
          <a:spcPct val="90000"/>
        </a:lnSpc>
        <a:spcBef>
          <a:spcPts val="1646"/>
        </a:spcBef>
        <a:buFont typeface="Arial" panose="020B0604020202020204" pitchFamily="34" charset="0"/>
        <a:buChar char="•"/>
        <a:defRPr sz="5925" kern="1200">
          <a:solidFill>
            <a:schemeClr val="tx1"/>
          </a:solidFill>
          <a:latin typeface="+mn-lt"/>
          <a:ea typeface="+mn-ea"/>
          <a:cs typeface="+mn-cs"/>
        </a:defRPr>
      </a:lvl8pPr>
      <a:lvl9pPr marL="12791039" indent="-752414" algn="l" defTabSz="3009656" rtl="0" eaLnBrk="1" latinLnBrk="0" hangingPunct="1">
        <a:lnSpc>
          <a:spcPct val="90000"/>
        </a:lnSpc>
        <a:spcBef>
          <a:spcPts val="1646"/>
        </a:spcBef>
        <a:buFont typeface="Arial" panose="020B0604020202020204" pitchFamily="34" charset="0"/>
        <a:buChar char="•"/>
        <a:defRPr sz="59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09656" rtl="0" eaLnBrk="1" latinLnBrk="0" hangingPunct="1">
        <a:defRPr sz="5925" kern="1200">
          <a:solidFill>
            <a:schemeClr val="tx1"/>
          </a:solidFill>
          <a:latin typeface="+mn-lt"/>
          <a:ea typeface="+mn-ea"/>
          <a:cs typeface="+mn-cs"/>
        </a:defRPr>
      </a:lvl1pPr>
      <a:lvl2pPr marL="1504828" algn="l" defTabSz="3009656" rtl="0" eaLnBrk="1" latinLnBrk="0" hangingPunct="1">
        <a:defRPr sz="5925" kern="1200">
          <a:solidFill>
            <a:schemeClr val="tx1"/>
          </a:solidFill>
          <a:latin typeface="+mn-lt"/>
          <a:ea typeface="+mn-ea"/>
          <a:cs typeface="+mn-cs"/>
        </a:defRPr>
      </a:lvl2pPr>
      <a:lvl3pPr marL="3009656" algn="l" defTabSz="3009656" rtl="0" eaLnBrk="1" latinLnBrk="0" hangingPunct="1">
        <a:defRPr sz="5925" kern="1200">
          <a:solidFill>
            <a:schemeClr val="tx1"/>
          </a:solidFill>
          <a:latin typeface="+mn-lt"/>
          <a:ea typeface="+mn-ea"/>
          <a:cs typeface="+mn-cs"/>
        </a:defRPr>
      </a:lvl3pPr>
      <a:lvl4pPr marL="4514484" algn="l" defTabSz="3009656" rtl="0" eaLnBrk="1" latinLnBrk="0" hangingPunct="1">
        <a:defRPr sz="5925" kern="1200">
          <a:solidFill>
            <a:schemeClr val="tx1"/>
          </a:solidFill>
          <a:latin typeface="+mn-lt"/>
          <a:ea typeface="+mn-ea"/>
          <a:cs typeface="+mn-cs"/>
        </a:defRPr>
      </a:lvl4pPr>
      <a:lvl5pPr marL="6019312" algn="l" defTabSz="3009656" rtl="0" eaLnBrk="1" latinLnBrk="0" hangingPunct="1">
        <a:defRPr sz="5925" kern="1200">
          <a:solidFill>
            <a:schemeClr val="tx1"/>
          </a:solidFill>
          <a:latin typeface="+mn-lt"/>
          <a:ea typeface="+mn-ea"/>
          <a:cs typeface="+mn-cs"/>
        </a:defRPr>
      </a:lvl5pPr>
      <a:lvl6pPr marL="7524140" algn="l" defTabSz="3009656" rtl="0" eaLnBrk="1" latinLnBrk="0" hangingPunct="1">
        <a:defRPr sz="5925" kern="1200">
          <a:solidFill>
            <a:schemeClr val="tx1"/>
          </a:solidFill>
          <a:latin typeface="+mn-lt"/>
          <a:ea typeface="+mn-ea"/>
          <a:cs typeface="+mn-cs"/>
        </a:defRPr>
      </a:lvl6pPr>
      <a:lvl7pPr marL="9028968" algn="l" defTabSz="3009656" rtl="0" eaLnBrk="1" latinLnBrk="0" hangingPunct="1">
        <a:defRPr sz="5925" kern="1200">
          <a:solidFill>
            <a:schemeClr val="tx1"/>
          </a:solidFill>
          <a:latin typeface="+mn-lt"/>
          <a:ea typeface="+mn-ea"/>
          <a:cs typeface="+mn-cs"/>
        </a:defRPr>
      </a:lvl7pPr>
      <a:lvl8pPr marL="10533797" algn="l" defTabSz="3009656" rtl="0" eaLnBrk="1" latinLnBrk="0" hangingPunct="1">
        <a:defRPr sz="5925" kern="1200">
          <a:solidFill>
            <a:schemeClr val="tx1"/>
          </a:solidFill>
          <a:latin typeface="+mn-lt"/>
          <a:ea typeface="+mn-ea"/>
          <a:cs typeface="+mn-cs"/>
        </a:defRPr>
      </a:lvl8pPr>
      <a:lvl9pPr marL="12038625" algn="l" defTabSz="3009656" rtl="0" eaLnBrk="1" latinLnBrk="0" hangingPunct="1">
        <a:defRPr sz="59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9BA528DE-D71F-01A9-9519-402D57CA6B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CAE8859-3174-B210-E630-36000ED343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A673371-48F8-F8AC-14EF-E5D7B59698E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A4199FCC-E906-27B6-4E84-4DFFF65E0C6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4172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C6496EA62944E46BF21E6CBFAF84757" ma:contentTypeVersion="17" ma:contentTypeDescription="Ein neues Dokument erstellen." ma:contentTypeScope="" ma:versionID="fbbf6a894a019d80461c94f867ff3a3b">
  <xsd:schema xmlns:xsd="http://www.w3.org/2001/XMLSchema" xmlns:xs="http://www.w3.org/2001/XMLSchema" xmlns:p="http://schemas.microsoft.com/office/2006/metadata/properties" xmlns:ns2="55c9750e-6ca7-4dc2-9bc6-0abae10406c0" xmlns:ns3="f27ca743-5451-47cb-8af1-c907eb7f1161" targetNamespace="http://schemas.microsoft.com/office/2006/metadata/properties" ma:root="true" ma:fieldsID="a3470d532e4ffd1cead32b2e7f7adbba" ns2:_="" ns3:_="">
    <xsd:import namespace="55c9750e-6ca7-4dc2-9bc6-0abae10406c0"/>
    <xsd:import namespace="f27ca743-5451-47cb-8af1-c907eb7f11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c9750e-6ca7-4dc2-9bc6-0abae10406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Bildmarkierungen" ma:readOnly="false" ma:fieldId="{5cf76f15-5ced-4ddc-b409-7134ff3c332f}" ma:taxonomyMulti="true" ma:sspId="958c498c-9765-48fb-9de1-ce272e7a14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7ca743-5451-47cb-8af1-c907eb7f116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47a0f65-4447-46f7-96f5-e2b975935821}" ma:internalName="TaxCatchAll" ma:showField="CatchAllData" ma:web="f27ca743-5451-47cb-8af1-c907eb7f1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33DBB0-B7B5-4DD0-9225-41BEEE3F9052}"/>
</file>

<file path=customXml/itemProps2.xml><?xml version="1.0" encoding="utf-8"?>
<ds:datastoreItem xmlns:ds="http://schemas.openxmlformats.org/officeDocument/2006/customXml" ds:itemID="{10DE828E-FE7C-4873-B06C-5C477D53F25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0</Words>
  <Application>Microsoft Macintosh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Louis Meier</dc:creator>
  <cp:lastModifiedBy>Louis M</cp:lastModifiedBy>
  <cp:revision>7</cp:revision>
  <dcterms:created xsi:type="dcterms:W3CDTF">2023-07-30T12:53:21Z</dcterms:created>
  <dcterms:modified xsi:type="dcterms:W3CDTF">2023-12-13T13:43:39Z</dcterms:modified>
</cp:coreProperties>
</file>