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43200638" cy="22572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B5C1"/>
    <a:srgbClr val="813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704"/>
  </p:normalViewPr>
  <p:slideViewPr>
    <p:cSldViewPr snapToGrid="0">
      <p:cViewPr varScale="1">
        <p:scale>
          <a:sx n="31" d="100"/>
          <a:sy n="31" d="100"/>
        </p:scale>
        <p:origin x="4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Electric Blue (Farbe), Wasser enthält.&#10;&#10;Automatisch generierte Beschreibung">
            <a:extLst>
              <a:ext uri="{FF2B5EF4-FFF2-40B4-BE49-F238E27FC236}">
                <a16:creationId xmlns:a16="http://schemas.microsoft.com/office/drawing/2014/main" id="{311F4BBF-E3AD-C33E-1EA9-0A06902CEA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58" y="-94217"/>
            <a:ext cx="43319909" cy="22669069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53FBBEE-0AAA-0DC9-8DD1-1988E02971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5456" y="17723853"/>
            <a:ext cx="15526512" cy="1712912"/>
          </a:xfrm>
        </p:spPr>
        <p:txBody>
          <a:bodyPr>
            <a:normAutofit/>
          </a:bodyPr>
          <a:lstStyle>
            <a:lvl1pPr marL="0" indent="0">
              <a:buNone/>
              <a:defRPr sz="10000" b="1">
                <a:solidFill>
                  <a:srgbClr val="08B5C1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dirty="0"/>
              <a:t>Name/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A4CA858-D3D7-3400-DC5E-6A563E485D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05456" y="3511296"/>
            <a:ext cx="10698480" cy="126804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Add a logo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box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90C8F68A-CED8-BF07-DA82-A542EE22E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456" y="20148093"/>
            <a:ext cx="15526512" cy="1712912"/>
          </a:xfrm>
        </p:spPr>
        <p:txBody>
          <a:bodyPr>
            <a:normAutofit/>
          </a:bodyPr>
          <a:lstStyle>
            <a:lvl1pPr marL="0" indent="0">
              <a:buNone/>
              <a:defRPr sz="8400" b="0">
                <a:solidFill>
                  <a:srgbClr val="08B5C1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dirty="0"/>
              <a:t>Company/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19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13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6" y="1201785"/>
            <a:ext cx="9315138" cy="1912928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4" y="1201785"/>
            <a:ext cx="27405405" cy="191292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99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4" y="5627494"/>
            <a:ext cx="37260550" cy="9389599"/>
          </a:xfrm>
        </p:spPr>
        <p:txBody>
          <a:bodyPr anchor="b"/>
          <a:lstStyle>
            <a:lvl1pPr>
              <a:defRPr sz="1974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4" y="15105922"/>
            <a:ext cx="37260550" cy="4937768"/>
          </a:xfrm>
        </p:spPr>
        <p:txBody>
          <a:bodyPr/>
          <a:lstStyle>
            <a:lvl1pPr marL="0" indent="0">
              <a:buNone/>
              <a:defRPr sz="7899">
                <a:solidFill>
                  <a:schemeClr val="tx1">
                    <a:tint val="75000"/>
                  </a:schemeClr>
                </a:solidFill>
              </a:defRPr>
            </a:lvl1pPr>
            <a:lvl2pPr marL="1504828" indent="0">
              <a:buNone/>
              <a:defRPr sz="6583">
                <a:solidFill>
                  <a:schemeClr val="tx1">
                    <a:tint val="75000"/>
                  </a:schemeClr>
                </a:solidFill>
              </a:defRPr>
            </a:lvl2pPr>
            <a:lvl3pPr marL="3009656" indent="0">
              <a:buNone/>
              <a:defRPr sz="5925">
                <a:solidFill>
                  <a:schemeClr val="tx1">
                    <a:tint val="75000"/>
                  </a:schemeClr>
                </a:solidFill>
              </a:defRPr>
            </a:lvl3pPr>
            <a:lvl4pPr marL="4514484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4pPr>
            <a:lvl5pPr marL="6019312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5pPr>
            <a:lvl6pPr marL="7524140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6pPr>
            <a:lvl7pPr marL="9028968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7pPr>
            <a:lvl8pPr marL="10533797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8pPr>
            <a:lvl9pPr marL="12038625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6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6008927"/>
            <a:ext cx="18360271" cy="14322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6008927"/>
            <a:ext cx="18360271" cy="14322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9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201787"/>
            <a:ext cx="37260550" cy="43630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3" y="5533439"/>
            <a:ext cx="18275893" cy="2711853"/>
          </a:xfrm>
        </p:spPr>
        <p:txBody>
          <a:bodyPr anchor="b"/>
          <a:lstStyle>
            <a:lvl1pPr marL="0" indent="0">
              <a:buNone/>
              <a:defRPr sz="7899" b="1"/>
            </a:lvl1pPr>
            <a:lvl2pPr marL="1504828" indent="0">
              <a:buNone/>
              <a:defRPr sz="6583" b="1"/>
            </a:lvl2pPr>
            <a:lvl3pPr marL="3009656" indent="0">
              <a:buNone/>
              <a:defRPr sz="5925" b="1"/>
            </a:lvl3pPr>
            <a:lvl4pPr marL="4514484" indent="0">
              <a:buNone/>
              <a:defRPr sz="5266" b="1"/>
            </a:lvl4pPr>
            <a:lvl5pPr marL="6019312" indent="0">
              <a:buNone/>
              <a:defRPr sz="5266" b="1"/>
            </a:lvl5pPr>
            <a:lvl6pPr marL="7524140" indent="0">
              <a:buNone/>
              <a:defRPr sz="5266" b="1"/>
            </a:lvl6pPr>
            <a:lvl7pPr marL="9028968" indent="0">
              <a:buNone/>
              <a:defRPr sz="5266" b="1"/>
            </a:lvl7pPr>
            <a:lvl8pPr marL="10533797" indent="0">
              <a:buNone/>
              <a:defRPr sz="5266" b="1"/>
            </a:lvl8pPr>
            <a:lvl9pPr marL="12038625" indent="0">
              <a:buNone/>
              <a:defRPr sz="526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3" y="8245292"/>
            <a:ext cx="18275893" cy="121275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3" y="5533439"/>
            <a:ext cx="18365898" cy="2711853"/>
          </a:xfrm>
        </p:spPr>
        <p:txBody>
          <a:bodyPr anchor="b"/>
          <a:lstStyle>
            <a:lvl1pPr marL="0" indent="0">
              <a:buNone/>
              <a:defRPr sz="7899" b="1"/>
            </a:lvl1pPr>
            <a:lvl2pPr marL="1504828" indent="0">
              <a:buNone/>
              <a:defRPr sz="6583" b="1"/>
            </a:lvl2pPr>
            <a:lvl3pPr marL="3009656" indent="0">
              <a:buNone/>
              <a:defRPr sz="5925" b="1"/>
            </a:lvl3pPr>
            <a:lvl4pPr marL="4514484" indent="0">
              <a:buNone/>
              <a:defRPr sz="5266" b="1"/>
            </a:lvl4pPr>
            <a:lvl5pPr marL="6019312" indent="0">
              <a:buNone/>
              <a:defRPr sz="5266" b="1"/>
            </a:lvl5pPr>
            <a:lvl6pPr marL="7524140" indent="0">
              <a:buNone/>
              <a:defRPr sz="5266" b="1"/>
            </a:lvl6pPr>
            <a:lvl7pPr marL="9028968" indent="0">
              <a:buNone/>
              <a:defRPr sz="5266" b="1"/>
            </a:lvl7pPr>
            <a:lvl8pPr marL="10533797" indent="0">
              <a:buNone/>
              <a:defRPr sz="5266" b="1"/>
            </a:lvl8pPr>
            <a:lvl9pPr marL="12038625" indent="0">
              <a:buNone/>
              <a:defRPr sz="526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3" y="8245292"/>
            <a:ext cx="18365898" cy="121275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26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35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0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504844"/>
            <a:ext cx="13933329" cy="5266955"/>
          </a:xfrm>
        </p:spPr>
        <p:txBody>
          <a:bodyPr anchor="b"/>
          <a:lstStyle>
            <a:lvl1pPr>
              <a:defRPr sz="1053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3250047"/>
            <a:ext cx="21870323" cy="16041221"/>
          </a:xfrm>
        </p:spPr>
        <p:txBody>
          <a:bodyPr/>
          <a:lstStyle>
            <a:lvl1pPr>
              <a:defRPr sz="10532"/>
            </a:lvl1pPr>
            <a:lvl2pPr>
              <a:defRPr sz="9216"/>
            </a:lvl2pPr>
            <a:lvl3pPr>
              <a:defRPr sz="7899"/>
            </a:lvl3pPr>
            <a:lvl4pPr>
              <a:defRPr sz="6583"/>
            </a:lvl4pPr>
            <a:lvl5pPr>
              <a:defRPr sz="6583"/>
            </a:lvl5pPr>
            <a:lvl6pPr>
              <a:defRPr sz="6583"/>
            </a:lvl6pPr>
            <a:lvl7pPr>
              <a:defRPr sz="6583"/>
            </a:lvl7pPr>
            <a:lvl8pPr>
              <a:defRPr sz="6583"/>
            </a:lvl8pPr>
            <a:lvl9pPr>
              <a:defRPr sz="658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6771799"/>
            <a:ext cx="13933329" cy="12545595"/>
          </a:xfrm>
        </p:spPr>
        <p:txBody>
          <a:bodyPr/>
          <a:lstStyle>
            <a:lvl1pPr marL="0" indent="0">
              <a:buNone/>
              <a:defRPr sz="5266"/>
            </a:lvl1pPr>
            <a:lvl2pPr marL="1504828" indent="0">
              <a:buNone/>
              <a:defRPr sz="4608"/>
            </a:lvl2pPr>
            <a:lvl3pPr marL="3009656" indent="0">
              <a:buNone/>
              <a:defRPr sz="3950"/>
            </a:lvl3pPr>
            <a:lvl4pPr marL="4514484" indent="0">
              <a:buNone/>
              <a:defRPr sz="3291"/>
            </a:lvl4pPr>
            <a:lvl5pPr marL="6019312" indent="0">
              <a:buNone/>
              <a:defRPr sz="3291"/>
            </a:lvl5pPr>
            <a:lvl6pPr marL="7524140" indent="0">
              <a:buNone/>
              <a:defRPr sz="3291"/>
            </a:lvl6pPr>
            <a:lvl7pPr marL="9028968" indent="0">
              <a:buNone/>
              <a:defRPr sz="3291"/>
            </a:lvl7pPr>
            <a:lvl8pPr marL="10533797" indent="0">
              <a:buNone/>
              <a:defRPr sz="3291"/>
            </a:lvl8pPr>
            <a:lvl9pPr marL="12038625" indent="0">
              <a:buNone/>
              <a:defRPr sz="329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21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504844"/>
            <a:ext cx="13933329" cy="5266955"/>
          </a:xfrm>
        </p:spPr>
        <p:txBody>
          <a:bodyPr anchor="b"/>
          <a:lstStyle>
            <a:lvl1pPr>
              <a:defRPr sz="1053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3250047"/>
            <a:ext cx="21870323" cy="16041221"/>
          </a:xfrm>
        </p:spPr>
        <p:txBody>
          <a:bodyPr anchor="t"/>
          <a:lstStyle>
            <a:lvl1pPr marL="0" indent="0">
              <a:buNone/>
              <a:defRPr sz="10532"/>
            </a:lvl1pPr>
            <a:lvl2pPr marL="1504828" indent="0">
              <a:buNone/>
              <a:defRPr sz="9216"/>
            </a:lvl2pPr>
            <a:lvl3pPr marL="3009656" indent="0">
              <a:buNone/>
              <a:defRPr sz="7899"/>
            </a:lvl3pPr>
            <a:lvl4pPr marL="4514484" indent="0">
              <a:buNone/>
              <a:defRPr sz="6583"/>
            </a:lvl4pPr>
            <a:lvl5pPr marL="6019312" indent="0">
              <a:buNone/>
              <a:defRPr sz="6583"/>
            </a:lvl5pPr>
            <a:lvl6pPr marL="7524140" indent="0">
              <a:buNone/>
              <a:defRPr sz="6583"/>
            </a:lvl6pPr>
            <a:lvl7pPr marL="9028968" indent="0">
              <a:buNone/>
              <a:defRPr sz="6583"/>
            </a:lvl7pPr>
            <a:lvl8pPr marL="10533797" indent="0">
              <a:buNone/>
              <a:defRPr sz="6583"/>
            </a:lvl8pPr>
            <a:lvl9pPr marL="12038625" indent="0">
              <a:buNone/>
              <a:defRPr sz="658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6771799"/>
            <a:ext cx="13933329" cy="12545595"/>
          </a:xfrm>
        </p:spPr>
        <p:txBody>
          <a:bodyPr/>
          <a:lstStyle>
            <a:lvl1pPr marL="0" indent="0">
              <a:buNone/>
              <a:defRPr sz="5266"/>
            </a:lvl1pPr>
            <a:lvl2pPr marL="1504828" indent="0">
              <a:buNone/>
              <a:defRPr sz="4608"/>
            </a:lvl2pPr>
            <a:lvl3pPr marL="3009656" indent="0">
              <a:buNone/>
              <a:defRPr sz="3950"/>
            </a:lvl3pPr>
            <a:lvl4pPr marL="4514484" indent="0">
              <a:buNone/>
              <a:defRPr sz="3291"/>
            </a:lvl4pPr>
            <a:lvl5pPr marL="6019312" indent="0">
              <a:buNone/>
              <a:defRPr sz="3291"/>
            </a:lvl5pPr>
            <a:lvl6pPr marL="7524140" indent="0">
              <a:buNone/>
              <a:defRPr sz="3291"/>
            </a:lvl6pPr>
            <a:lvl7pPr marL="9028968" indent="0">
              <a:buNone/>
              <a:defRPr sz="3291"/>
            </a:lvl7pPr>
            <a:lvl8pPr marL="10533797" indent="0">
              <a:buNone/>
              <a:defRPr sz="3291"/>
            </a:lvl8pPr>
            <a:lvl9pPr marL="12038625" indent="0">
              <a:buNone/>
              <a:defRPr sz="329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71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201787"/>
            <a:ext cx="37260550" cy="4363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6008927"/>
            <a:ext cx="37260550" cy="1432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20921516"/>
            <a:ext cx="9720144" cy="1201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20921516"/>
            <a:ext cx="14580215" cy="1201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20921516"/>
            <a:ext cx="9720144" cy="1201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5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09656" rtl="0" eaLnBrk="1" latinLnBrk="0" hangingPunct="1">
        <a:lnSpc>
          <a:spcPct val="90000"/>
        </a:lnSpc>
        <a:spcBef>
          <a:spcPct val="0"/>
        </a:spcBef>
        <a:buNone/>
        <a:defRPr sz="144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2414" indent="-752414" algn="l" defTabSz="3009656" rtl="0" eaLnBrk="1" latinLnBrk="0" hangingPunct="1">
        <a:lnSpc>
          <a:spcPct val="90000"/>
        </a:lnSpc>
        <a:spcBef>
          <a:spcPts val="3291"/>
        </a:spcBef>
        <a:buFont typeface="Arial" panose="020B0604020202020204" pitchFamily="34" charset="0"/>
        <a:buChar char="•"/>
        <a:defRPr sz="9216" kern="1200">
          <a:solidFill>
            <a:schemeClr val="tx1"/>
          </a:solidFill>
          <a:latin typeface="+mn-lt"/>
          <a:ea typeface="+mn-ea"/>
          <a:cs typeface="+mn-cs"/>
        </a:defRPr>
      </a:lvl1pPr>
      <a:lvl2pPr marL="2257242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7899" kern="1200">
          <a:solidFill>
            <a:schemeClr val="tx1"/>
          </a:solidFill>
          <a:latin typeface="+mn-lt"/>
          <a:ea typeface="+mn-ea"/>
          <a:cs typeface="+mn-cs"/>
        </a:defRPr>
      </a:lvl2pPr>
      <a:lvl3pPr marL="3762070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6583" kern="1200">
          <a:solidFill>
            <a:schemeClr val="tx1"/>
          </a:solidFill>
          <a:latin typeface="+mn-lt"/>
          <a:ea typeface="+mn-ea"/>
          <a:cs typeface="+mn-cs"/>
        </a:defRPr>
      </a:lvl3pPr>
      <a:lvl4pPr marL="5266898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4pPr>
      <a:lvl5pPr marL="6771726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5pPr>
      <a:lvl6pPr marL="8276554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6pPr>
      <a:lvl7pPr marL="9781383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7pPr>
      <a:lvl8pPr marL="11286211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8pPr>
      <a:lvl9pPr marL="12791039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1pPr>
      <a:lvl2pPr marL="1504828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2pPr>
      <a:lvl3pPr marL="3009656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3pPr>
      <a:lvl4pPr marL="4514484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4pPr>
      <a:lvl5pPr marL="6019312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5pPr>
      <a:lvl6pPr marL="7524140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6pPr>
      <a:lvl7pPr marL="9028968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7pPr>
      <a:lvl8pPr marL="10533797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8pPr>
      <a:lvl9pPr marL="12038625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AE4FD1-9A79-6122-9152-9EAA6F6BB1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8174BAC-B85F-851D-BE1A-07F2B718E8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63D272-45C0-FD6C-2E5D-CD0FF8504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92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6496EA62944E46BF21E6CBFAF84757" ma:contentTypeVersion="17" ma:contentTypeDescription="Ein neues Dokument erstellen." ma:contentTypeScope="" ma:versionID="fbbf6a894a019d80461c94f867ff3a3b">
  <xsd:schema xmlns:xsd="http://www.w3.org/2001/XMLSchema" xmlns:xs="http://www.w3.org/2001/XMLSchema" xmlns:p="http://schemas.microsoft.com/office/2006/metadata/properties" xmlns:ns2="55c9750e-6ca7-4dc2-9bc6-0abae10406c0" xmlns:ns3="f27ca743-5451-47cb-8af1-c907eb7f1161" targetNamespace="http://schemas.microsoft.com/office/2006/metadata/properties" ma:root="true" ma:fieldsID="a3470d532e4ffd1cead32b2e7f7adbba" ns2:_="" ns3:_="">
    <xsd:import namespace="55c9750e-6ca7-4dc2-9bc6-0abae10406c0"/>
    <xsd:import namespace="f27ca743-5451-47cb-8af1-c907eb7f11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9750e-6ca7-4dc2-9bc6-0abae1040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958c498c-9765-48fb-9de1-ce272e7a14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ca743-5451-47cb-8af1-c907eb7f1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47a0f65-4447-46f7-96f5-e2b975935821}" ma:internalName="TaxCatchAll" ma:showField="CatchAllData" ma:web="f27ca743-5451-47cb-8af1-c907eb7f1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B0E157-68C1-45E2-83C1-74417BD4A5A8}"/>
</file>

<file path=customXml/itemProps2.xml><?xml version="1.0" encoding="utf-8"?>
<ds:datastoreItem xmlns:ds="http://schemas.openxmlformats.org/officeDocument/2006/customXml" ds:itemID="{50A81F30-4B03-45D7-AAE0-CFFCA9D9D65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0</Words>
  <Application>Microsoft Macintosh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Louis Meier</dc:creator>
  <cp:lastModifiedBy>Louis M</cp:lastModifiedBy>
  <cp:revision>10</cp:revision>
  <dcterms:created xsi:type="dcterms:W3CDTF">2023-07-30T12:53:21Z</dcterms:created>
  <dcterms:modified xsi:type="dcterms:W3CDTF">2023-12-13T13:45:28Z</dcterms:modified>
</cp:coreProperties>
</file>